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authors.xml" ContentType="application/vnd.ms-powerpoint.author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 autoCompressPictures="0">
  <p:sldMasterIdLst>
    <p:sldMasterId id="2147483648" r:id="rId4"/>
  </p:sldMasterIdLst>
  <p:notesMasterIdLst>
    <p:notesMasterId r:id="rId17"/>
  </p:notesMasterIdLst>
  <p:sldIdLst>
    <p:sldId id="267" r:id="rId5"/>
    <p:sldId id="294" r:id="rId6"/>
    <p:sldId id="295" r:id="rId7"/>
    <p:sldId id="284" r:id="rId8"/>
    <p:sldId id="282" r:id="rId9"/>
    <p:sldId id="285" r:id="rId10"/>
    <p:sldId id="286" r:id="rId11"/>
    <p:sldId id="290" r:id="rId12"/>
    <p:sldId id="287" r:id="rId13"/>
    <p:sldId id="296" r:id="rId14"/>
    <p:sldId id="277" r:id="rId15"/>
    <p:sldId id="292" r:id="rId16"/>
  </p:sldIdLst>
  <p:sldSz cx="9144000" cy="6858000" type="screen4x3"/>
  <p:notesSz cx="6858000" cy="9144000"/>
  <p:embeddedFontLst>
    <p:embeddedFont>
      <p:font typeface="Acumin Pro" panose="020B0504020202020204" pitchFamily="34" charset="77"/>
      <p:regular r:id="rId18"/>
      <p:bold r:id="rId19"/>
      <p:italic r:id="rId20"/>
      <p:boldItalic r:id="rId21"/>
    </p:embeddedFont>
    <p:embeddedFont>
      <p:font typeface="Acumin Pro Condensed Semibold" panose="020B0506020202020204" pitchFamily="34" charset="77"/>
      <p:regular r:id="rId22"/>
      <p:bold r:id="rId23"/>
      <p:italic r:id="rId24"/>
      <p:boldItalic r:id="rId25"/>
    </p:embeddedFont>
    <p:embeddedFont>
      <p:font typeface="Acumin Pro Medium" panose="020B0504020202020204" pitchFamily="34" charset="77"/>
      <p:regular r:id="rId26"/>
      <p:italic r:id="rId27"/>
    </p:embeddedFont>
    <p:embeddedFont>
      <p:font typeface="Acumin Pro Semibold" panose="020B0504020202020204" pitchFamily="34" charset="77"/>
      <p:regular r:id="rId28"/>
      <p:bold r:id="rId29"/>
      <p:italic r:id="rId30"/>
      <p:boldItalic r:id="rId31"/>
    </p:embeddedFont>
    <p:embeddedFont>
      <p:font typeface="Calibri" panose="020F0502020204030204" pitchFamily="34" charset="0"/>
      <p:regular r:id="rId32"/>
      <p:bold r:id="rId33"/>
      <p:italic r:id="rId34"/>
      <p:boldItalic r:id="rId35"/>
    </p:embeddedFont>
    <p:embeddedFont>
      <p:font typeface="Franklin Gothic Book" panose="020B0503020102020204" pitchFamily="34" charset="0"/>
      <p:regular r:id="rId36"/>
      <p:italic r:id="rId37"/>
    </p:embeddedFont>
    <p:embeddedFont>
      <p:font typeface="Franklin Gothic Medium" panose="020B0603020102020204" pitchFamily="34" charset="0"/>
      <p:regular r:id="rId38"/>
      <p:italic r:id="rId39"/>
    </p:embeddedFont>
    <p:embeddedFont>
      <p:font typeface="Franklin Gothic Medium Cond" panose="020B0606030402020204" pitchFamily="34" charset="0"/>
      <p:regular r:id="rId40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080" userDrawn="1">
          <p15:clr>
            <a:srgbClr val="A4A3A4"/>
          </p15:clr>
        </p15:guide>
        <p15:guide id="2" pos="234" userDrawn="1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A26CE219-6CB4-4D82-2315-C217F06FFCCD}" name="Hiller, Kelly R" initials="HKR" userId="S::khiller@purdue.edu::b25b1487-7f5e-4b7f-a0b2-f8bcb0b1ea5a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FB991"/>
    <a:srgbClr val="DDB945"/>
    <a:srgbClr val="EBD99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067"/>
    <p:restoredTop sz="94692"/>
  </p:normalViewPr>
  <p:slideViewPr>
    <p:cSldViewPr snapToGrid="0">
      <p:cViewPr>
        <p:scale>
          <a:sx n="145" d="100"/>
          <a:sy n="145" d="100"/>
        </p:scale>
        <p:origin x="144" y="568"/>
      </p:cViewPr>
      <p:guideLst>
        <p:guide orient="horz" pos="1080"/>
        <p:guide pos="23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font" Target="fonts/font1.fntdata"/><Relationship Id="rId26" Type="http://schemas.openxmlformats.org/officeDocument/2006/relationships/font" Target="fonts/font9.fntdata"/><Relationship Id="rId39" Type="http://schemas.openxmlformats.org/officeDocument/2006/relationships/font" Target="fonts/font22.fntdata"/><Relationship Id="rId21" Type="http://schemas.openxmlformats.org/officeDocument/2006/relationships/font" Target="fonts/font4.fntdata"/><Relationship Id="rId34" Type="http://schemas.openxmlformats.org/officeDocument/2006/relationships/font" Target="fonts/font17.fntdata"/><Relationship Id="rId42" Type="http://schemas.openxmlformats.org/officeDocument/2006/relationships/viewProps" Target="viewProps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font" Target="fonts/font12.fntdata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font" Target="fonts/font7.fntdata"/><Relationship Id="rId32" Type="http://schemas.openxmlformats.org/officeDocument/2006/relationships/font" Target="fonts/font15.fntdata"/><Relationship Id="rId37" Type="http://schemas.openxmlformats.org/officeDocument/2006/relationships/font" Target="fonts/font20.fntdata"/><Relationship Id="rId40" Type="http://schemas.openxmlformats.org/officeDocument/2006/relationships/font" Target="fonts/font23.fntdata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font" Target="fonts/font6.fntdata"/><Relationship Id="rId28" Type="http://schemas.openxmlformats.org/officeDocument/2006/relationships/font" Target="fonts/font11.fntdata"/><Relationship Id="rId36" Type="http://schemas.openxmlformats.org/officeDocument/2006/relationships/font" Target="fonts/font19.fntdata"/><Relationship Id="rId10" Type="http://schemas.openxmlformats.org/officeDocument/2006/relationships/slide" Target="slides/slide6.xml"/><Relationship Id="rId19" Type="http://schemas.openxmlformats.org/officeDocument/2006/relationships/font" Target="fonts/font2.fntdata"/><Relationship Id="rId31" Type="http://schemas.openxmlformats.org/officeDocument/2006/relationships/font" Target="fonts/font14.fntdata"/><Relationship Id="rId44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font" Target="fonts/font5.fntdata"/><Relationship Id="rId27" Type="http://schemas.openxmlformats.org/officeDocument/2006/relationships/font" Target="fonts/font10.fntdata"/><Relationship Id="rId30" Type="http://schemas.openxmlformats.org/officeDocument/2006/relationships/font" Target="fonts/font13.fntdata"/><Relationship Id="rId35" Type="http://schemas.openxmlformats.org/officeDocument/2006/relationships/font" Target="fonts/font18.fntdata"/><Relationship Id="rId43" Type="http://schemas.openxmlformats.org/officeDocument/2006/relationships/theme" Target="theme/theme1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notesMaster" Target="notesMasters/notesMaster1.xml"/><Relationship Id="rId25" Type="http://schemas.openxmlformats.org/officeDocument/2006/relationships/font" Target="fonts/font8.fntdata"/><Relationship Id="rId33" Type="http://schemas.openxmlformats.org/officeDocument/2006/relationships/font" Target="fonts/font16.fntdata"/><Relationship Id="rId38" Type="http://schemas.openxmlformats.org/officeDocument/2006/relationships/font" Target="fonts/font21.fntdata"/><Relationship Id="rId46" Type="http://schemas.microsoft.com/office/2018/10/relationships/authors" Target="authors.xml"/><Relationship Id="rId20" Type="http://schemas.openxmlformats.org/officeDocument/2006/relationships/font" Target="fonts/font3.fntdata"/><Relationship Id="rId41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4B3-EE47-95DE-C97C989334B7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4B3-EE47-95DE-C97C989334B7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64B3-EE47-95DE-C97C989334B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574045328"/>
        <c:axId val="574310272"/>
      </c:barChart>
      <c:catAx>
        <c:axId val="5740453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74310272"/>
        <c:crosses val="autoZero"/>
        <c:auto val="1"/>
        <c:lblAlgn val="ctr"/>
        <c:lblOffset val="100"/>
        <c:noMultiLvlLbl val="0"/>
      </c:catAx>
      <c:valAx>
        <c:axId val="57431027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7404532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1926CF7-48D8-2F46-AFC8-8A5D2298DFDD}" type="datetimeFigureOut">
              <a:rPr lang="en-US" smtClean="0"/>
              <a:t>6/26/23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37BF745-0557-B241-863F-056113C703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56743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7BF745-0557-B241-863F-056113C7032A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23316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7BF745-0557-B241-863F-056113C7032A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045111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7BF745-0557-B241-863F-056113C7032A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05938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Black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982BBC47-D7E9-E849-BE67-7366DB40877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56134" y="5839622"/>
            <a:ext cx="4062047" cy="430099"/>
          </a:xfrm>
          <a:prstGeom prst="rect">
            <a:avLst/>
          </a:prstGeom>
        </p:spPr>
      </p:pic>
      <p:pic>
        <p:nvPicPr>
          <p:cNvPr id="2" name="Black Triangle">
            <a:extLst>
              <a:ext uri="{FF2B5EF4-FFF2-40B4-BE49-F238E27FC236}">
                <a16:creationId xmlns:a16="http://schemas.microsoft.com/office/drawing/2014/main" id="{E6FF8326-7C7F-B6EE-5081-7AD19B61BF9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467600" y="0"/>
            <a:ext cx="1676400" cy="6858000"/>
          </a:xfrm>
          <a:prstGeom prst="rect">
            <a:avLst/>
          </a:prstGeom>
          <a:noFill/>
        </p:spPr>
      </p:pic>
      <p:sp>
        <p:nvSpPr>
          <p:cNvPr id="6" name="Triangle 5">
            <a:extLst>
              <a:ext uri="{FF2B5EF4-FFF2-40B4-BE49-F238E27FC236}">
                <a16:creationId xmlns:a16="http://schemas.microsoft.com/office/drawing/2014/main" id="{47BD40D6-A6F9-8B8C-560F-0C7A97097E8F}"/>
              </a:ext>
            </a:extLst>
          </p:cNvPr>
          <p:cNvSpPr/>
          <p:nvPr userDrawn="1"/>
        </p:nvSpPr>
        <p:spPr>
          <a:xfrm>
            <a:off x="7466030" y="-9439"/>
            <a:ext cx="1685041" cy="6867440"/>
          </a:xfrm>
          <a:custGeom>
            <a:avLst/>
            <a:gdLst>
              <a:gd name="connsiteX0" fmla="*/ 0 w 2243579"/>
              <a:gd name="connsiteY0" fmla="*/ 0 h 6881568"/>
              <a:gd name="connsiteX1" fmla="*/ 2243579 w 2243579"/>
              <a:gd name="connsiteY1" fmla="*/ 0 h 6881568"/>
              <a:gd name="connsiteX2" fmla="*/ 2243579 w 2243579"/>
              <a:gd name="connsiteY2" fmla="*/ 6881568 h 6881568"/>
              <a:gd name="connsiteX3" fmla="*/ 0 w 2243579"/>
              <a:gd name="connsiteY3" fmla="*/ 6881568 h 6881568"/>
              <a:gd name="connsiteX4" fmla="*/ 0 w 2243579"/>
              <a:gd name="connsiteY4" fmla="*/ 0 h 6881568"/>
              <a:gd name="connsiteX0" fmla="*/ 1300899 w 2243579"/>
              <a:gd name="connsiteY0" fmla="*/ 565608 h 6881568"/>
              <a:gd name="connsiteX1" fmla="*/ 2243579 w 2243579"/>
              <a:gd name="connsiteY1" fmla="*/ 0 h 6881568"/>
              <a:gd name="connsiteX2" fmla="*/ 2243579 w 2243579"/>
              <a:gd name="connsiteY2" fmla="*/ 6881568 h 6881568"/>
              <a:gd name="connsiteX3" fmla="*/ 0 w 2243579"/>
              <a:gd name="connsiteY3" fmla="*/ 6881568 h 6881568"/>
              <a:gd name="connsiteX4" fmla="*/ 1300899 w 2243579"/>
              <a:gd name="connsiteY4" fmla="*/ 565608 h 6881568"/>
              <a:gd name="connsiteX0" fmla="*/ 1602557 w 2243579"/>
              <a:gd name="connsiteY0" fmla="*/ 18854 h 6881568"/>
              <a:gd name="connsiteX1" fmla="*/ 2243579 w 2243579"/>
              <a:gd name="connsiteY1" fmla="*/ 0 h 6881568"/>
              <a:gd name="connsiteX2" fmla="*/ 2243579 w 2243579"/>
              <a:gd name="connsiteY2" fmla="*/ 6881568 h 6881568"/>
              <a:gd name="connsiteX3" fmla="*/ 0 w 2243579"/>
              <a:gd name="connsiteY3" fmla="*/ 6881568 h 6881568"/>
              <a:gd name="connsiteX4" fmla="*/ 1602557 w 2243579"/>
              <a:gd name="connsiteY4" fmla="*/ 18854 h 6881568"/>
              <a:gd name="connsiteX0" fmla="*/ 1319753 w 1960775"/>
              <a:gd name="connsiteY0" fmla="*/ 18854 h 6881568"/>
              <a:gd name="connsiteX1" fmla="*/ 1960775 w 1960775"/>
              <a:gd name="connsiteY1" fmla="*/ 0 h 6881568"/>
              <a:gd name="connsiteX2" fmla="*/ 1960775 w 1960775"/>
              <a:gd name="connsiteY2" fmla="*/ 6881568 h 6881568"/>
              <a:gd name="connsiteX3" fmla="*/ 0 w 1960775"/>
              <a:gd name="connsiteY3" fmla="*/ 6806154 h 6881568"/>
              <a:gd name="connsiteX4" fmla="*/ 1319753 w 1960775"/>
              <a:gd name="connsiteY4" fmla="*/ 18854 h 6881568"/>
              <a:gd name="connsiteX0" fmla="*/ 1593130 w 2234152"/>
              <a:gd name="connsiteY0" fmla="*/ 18854 h 6881569"/>
              <a:gd name="connsiteX1" fmla="*/ 2234152 w 2234152"/>
              <a:gd name="connsiteY1" fmla="*/ 0 h 6881569"/>
              <a:gd name="connsiteX2" fmla="*/ 2234152 w 2234152"/>
              <a:gd name="connsiteY2" fmla="*/ 6881568 h 6881569"/>
              <a:gd name="connsiteX3" fmla="*/ 0 w 2234152"/>
              <a:gd name="connsiteY3" fmla="*/ 6881569 h 6881569"/>
              <a:gd name="connsiteX4" fmla="*/ 1593130 w 2234152"/>
              <a:gd name="connsiteY4" fmla="*/ 18854 h 6881569"/>
              <a:gd name="connsiteX0" fmla="*/ 1583717 w 2234152"/>
              <a:gd name="connsiteY0" fmla="*/ 9420 h 6881569"/>
              <a:gd name="connsiteX1" fmla="*/ 2234152 w 2234152"/>
              <a:gd name="connsiteY1" fmla="*/ 0 h 6881569"/>
              <a:gd name="connsiteX2" fmla="*/ 2234152 w 2234152"/>
              <a:gd name="connsiteY2" fmla="*/ 6881568 h 6881569"/>
              <a:gd name="connsiteX3" fmla="*/ 0 w 2234152"/>
              <a:gd name="connsiteY3" fmla="*/ 6881569 h 6881569"/>
              <a:gd name="connsiteX4" fmla="*/ 1583717 w 2234152"/>
              <a:gd name="connsiteY4" fmla="*/ 9420 h 6881569"/>
              <a:gd name="connsiteX0" fmla="*/ 1583717 w 2243566"/>
              <a:gd name="connsiteY0" fmla="*/ 0 h 6872149"/>
              <a:gd name="connsiteX1" fmla="*/ 2243566 w 2243566"/>
              <a:gd name="connsiteY1" fmla="*/ 12 h 6872149"/>
              <a:gd name="connsiteX2" fmla="*/ 2234152 w 2243566"/>
              <a:gd name="connsiteY2" fmla="*/ 6872148 h 6872149"/>
              <a:gd name="connsiteX3" fmla="*/ 0 w 2243566"/>
              <a:gd name="connsiteY3" fmla="*/ 6872149 h 6872149"/>
              <a:gd name="connsiteX4" fmla="*/ 1583717 w 2243566"/>
              <a:gd name="connsiteY4" fmla="*/ 0 h 68721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43566" h="6872149">
                <a:moveTo>
                  <a:pt x="1583717" y="0"/>
                </a:moveTo>
                <a:lnTo>
                  <a:pt x="2243566" y="12"/>
                </a:lnTo>
                <a:lnTo>
                  <a:pt x="2234152" y="6872148"/>
                </a:lnTo>
                <a:lnTo>
                  <a:pt x="0" y="6872149"/>
                </a:lnTo>
                <a:lnTo>
                  <a:pt x="1583717" y="0"/>
                </a:lnTo>
                <a:close/>
              </a:path>
            </a:pathLst>
          </a:custGeom>
          <a:solidFill>
            <a:srgbClr val="CFB99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11870E27-202E-F717-3FB6-D69451DF139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67442" y="2077278"/>
            <a:ext cx="7144105" cy="534037"/>
          </a:xfrm>
        </p:spPr>
        <p:txBody>
          <a:bodyPr>
            <a:noAutofit/>
          </a:bodyPr>
          <a:lstStyle>
            <a:lvl1pPr>
              <a:defRPr sz="4400" cap="none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3F3E966E-ACAB-E285-70D0-66AC08DF138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67442" y="2629339"/>
            <a:ext cx="7144105" cy="449263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2000" b="0" i="0">
                <a:solidFill>
                  <a:schemeClr val="bg2"/>
                </a:solidFill>
                <a:latin typeface="Acumin Pro Semibold" panose="020B0504020202020204" pitchFamily="34" charset="77"/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en-US" dirty="0"/>
              <a:t>Subtitle</a:t>
            </a:r>
          </a:p>
        </p:txBody>
      </p:sp>
      <p:sp>
        <p:nvSpPr>
          <p:cNvPr id="3" name="Text Placeholder 8">
            <a:extLst>
              <a:ext uri="{FF2B5EF4-FFF2-40B4-BE49-F238E27FC236}">
                <a16:creationId xmlns:a16="http://schemas.microsoft.com/office/drawing/2014/main" id="{76FFA1BC-72F9-9048-3E39-D300A3A6A52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67442" y="3093720"/>
            <a:ext cx="7144105" cy="449263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400">
                <a:solidFill>
                  <a:schemeClr val="bg2"/>
                </a:solidFill>
                <a:latin typeface="Acumin Pro" panose="020B0504020202020204" pitchFamily="34" charset="77"/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fld id="{C7124C19-F609-8C4C-8116-78E353E3E672}" type="datetime1">
              <a:rPr lang="en-US" smtClean="0"/>
              <a:t>3/29/23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45279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with Copy - 2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EEA1DABA-769B-1407-1BFC-75930C1DE70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42900" y="954291"/>
            <a:ext cx="8458200" cy="365760"/>
          </a:xfrm>
        </p:spPr>
        <p:txBody>
          <a:bodyPr>
            <a:noAutofit/>
          </a:bodyPr>
          <a:lstStyle>
            <a:lvl1pPr marL="0" indent="0" algn="l">
              <a:buNone/>
              <a:defRPr sz="2000" b="1" i="0" baseline="0">
                <a:solidFill>
                  <a:schemeClr val="accent4">
                    <a:lumMod val="65000"/>
                  </a:schemeClr>
                </a:solidFill>
                <a:latin typeface="Acumin Pro Condensed Semibold" panose="020B0506020202020204" pitchFamily="34" charset="77"/>
              </a:defRPr>
            </a:lvl1pPr>
          </a:lstStyle>
          <a:p>
            <a:pPr lvl="0"/>
            <a:r>
              <a:rPr lang="en-US" dirty="0"/>
              <a:t>Click to add subhead</a:t>
            </a:r>
          </a:p>
        </p:txBody>
      </p:sp>
      <p:sp>
        <p:nvSpPr>
          <p:cNvPr id="13" name="Text Placeholder 11">
            <a:extLst>
              <a:ext uri="{FF2B5EF4-FFF2-40B4-BE49-F238E27FC236}">
                <a16:creationId xmlns:a16="http://schemas.microsoft.com/office/drawing/2014/main" id="{6A937CB7-FF71-AF7C-945C-0E285D7B2D5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34735" y="3652273"/>
            <a:ext cx="4102307" cy="2345757"/>
          </a:xfrm>
        </p:spPr>
        <p:txBody>
          <a:bodyPr numCol="1">
            <a:noAutofit/>
          </a:bodyPr>
          <a:lstStyle>
            <a:lvl1pPr marL="214313" indent="-214313" algn="l" fontAlgn="t">
              <a:buFont typeface="Wingdings" pitchFamily="2" charset="2"/>
              <a:buChar char="§"/>
              <a:defRPr sz="1800" b="0" i="0" baseline="0">
                <a:latin typeface="Acumin Pro" panose="020B0504020202020204" pitchFamily="34" charset="77"/>
              </a:defRPr>
            </a:lvl1pPr>
            <a:lvl2pPr marL="342900" indent="0" algn="l">
              <a:buFontTx/>
              <a:buNone/>
              <a:defRPr sz="1350"/>
            </a:lvl2pPr>
            <a:lvl3pPr marL="685800" indent="0" algn="l">
              <a:buFontTx/>
              <a:buNone/>
              <a:defRPr sz="1350"/>
            </a:lvl3pPr>
            <a:lvl4pPr marL="1028700" indent="0" algn="l">
              <a:buFontTx/>
              <a:buNone/>
              <a:defRPr sz="1350"/>
            </a:lvl4pPr>
            <a:lvl5pPr marL="1371600" indent="0" algn="l">
              <a:buFontTx/>
              <a:buNone/>
              <a:defRPr sz="1350"/>
            </a:lvl5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99AF8687-CA4E-66EB-17A8-BE41F30230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 fontAlgn="b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" name="Picture Placeholder 2">
            <a:extLst>
              <a:ext uri="{FF2B5EF4-FFF2-40B4-BE49-F238E27FC236}">
                <a16:creationId xmlns:a16="http://schemas.microsoft.com/office/drawing/2014/main" id="{EC508144-F984-C37C-90F6-AA8C545F3DA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34734" y="1543324"/>
            <a:ext cx="4102309" cy="1885677"/>
          </a:xfrm>
        </p:spPr>
        <p:txBody>
          <a:bodyPr>
            <a:normAutofit/>
          </a:bodyPr>
          <a:lstStyle>
            <a:lvl1pPr marL="0" indent="0">
              <a:buNone/>
              <a:defRPr sz="15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5480D7F-9BE0-34B6-0080-2DFC58123F3E}"/>
              </a:ext>
            </a:extLst>
          </p:cNvPr>
          <p:cNvSpPr>
            <a:spLocks noGrp="1"/>
          </p:cNvSpPr>
          <p:nvPr>
            <p:ph type="pic" idx="14"/>
          </p:nvPr>
        </p:nvSpPr>
        <p:spPr>
          <a:xfrm>
            <a:off x="4706959" y="1543324"/>
            <a:ext cx="4094045" cy="1885677"/>
          </a:xfrm>
        </p:spPr>
        <p:txBody>
          <a:bodyPr>
            <a:normAutofit/>
          </a:bodyPr>
          <a:lstStyle>
            <a:lvl1pPr marL="0" indent="0">
              <a:buNone/>
              <a:defRPr sz="15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6" name="Text Placeholder 11">
            <a:extLst>
              <a:ext uri="{FF2B5EF4-FFF2-40B4-BE49-F238E27FC236}">
                <a16:creationId xmlns:a16="http://schemas.microsoft.com/office/drawing/2014/main" id="{710C66FF-C32F-9EF8-4FBC-44E08230B65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698697" y="3652272"/>
            <a:ext cx="4102307" cy="2345757"/>
          </a:xfrm>
        </p:spPr>
        <p:txBody>
          <a:bodyPr numCol="1">
            <a:noAutofit/>
          </a:bodyPr>
          <a:lstStyle>
            <a:lvl1pPr marL="214313" indent="-214313" algn="l" fontAlgn="t">
              <a:buFont typeface="Wingdings" pitchFamily="2" charset="2"/>
              <a:buChar char="§"/>
              <a:defRPr sz="1800" b="0" i="0" baseline="0">
                <a:latin typeface="Acumin Pro" panose="020B0504020202020204" pitchFamily="34" charset="77"/>
              </a:defRPr>
            </a:lvl1pPr>
            <a:lvl2pPr marL="342900" indent="0" algn="l">
              <a:buFontTx/>
              <a:buNone/>
              <a:defRPr sz="1350"/>
            </a:lvl2pPr>
            <a:lvl3pPr marL="685800" indent="0" algn="l">
              <a:buFontTx/>
              <a:buNone/>
              <a:defRPr sz="1350"/>
            </a:lvl3pPr>
            <a:lvl4pPr marL="1028700" indent="0" algn="l">
              <a:buFontTx/>
              <a:buNone/>
              <a:defRPr sz="1350"/>
            </a:lvl4pPr>
            <a:lvl5pPr marL="1371600" indent="0" algn="l">
              <a:buFontTx/>
              <a:buNone/>
              <a:defRPr sz="1350"/>
            </a:lvl5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91641B97-9FFC-02AC-9A83-AD9CF1F958B2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pPr algn="r"/>
            <a:r>
              <a:rPr lang="en-US"/>
              <a:t>3/31/23            ‹#›</a:t>
            </a:r>
            <a:endParaRPr lang="en-US" dirty="0"/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DD3D185A-CE56-BB44-B749-5351EE3B5C3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32103" y="6253670"/>
            <a:ext cx="3281538" cy="347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6685085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with Copy - 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EEA1DABA-769B-1407-1BFC-75930C1DE70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42900" y="954291"/>
            <a:ext cx="8458200" cy="365760"/>
          </a:xfrm>
        </p:spPr>
        <p:txBody>
          <a:bodyPr>
            <a:noAutofit/>
          </a:bodyPr>
          <a:lstStyle>
            <a:lvl1pPr marL="0" indent="0" algn="l">
              <a:buNone/>
              <a:defRPr sz="2000" baseline="0">
                <a:solidFill>
                  <a:schemeClr val="accent4">
                    <a:lumMod val="65000"/>
                  </a:schemeClr>
                </a:solidFill>
                <a:latin typeface="Franklin Gothic Medium Cond" panose="020B0606030402020204" pitchFamily="34" charset="0"/>
              </a:defRPr>
            </a:lvl1pPr>
          </a:lstStyle>
          <a:p>
            <a:pPr lvl="0"/>
            <a:r>
              <a:rPr lang="en-US" dirty="0"/>
              <a:t>Click to add subhead</a:t>
            </a:r>
          </a:p>
        </p:txBody>
      </p:sp>
      <p:sp>
        <p:nvSpPr>
          <p:cNvPr id="13" name="Text Placeholder 11">
            <a:extLst>
              <a:ext uri="{FF2B5EF4-FFF2-40B4-BE49-F238E27FC236}">
                <a16:creationId xmlns:a16="http://schemas.microsoft.com/office/drawing/2014/main" id="{6A937CB7-FF71-AF7C-945C-0E285D7B2D5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34736" y="3652273"/>
            <a:ext cx="2650859" cy="2345757"/>
          </a:xfrm>
        </p:spPr>
        <p:txBody>
          <a:bodyPr numCol="1">
            <a:noAutofit/>
          </a:bodyPr>
          <a:lstStyle>
            <a:lvl1pPr marL="214313" indent="-214313" algn="l" fontAlgn="t">
              <a:buFont typeface="Wingdings" pitchFamily="2" charset="2"/>
              <a:buChar char="§"/>
              <a:defRPr sz="1800" b="0" i="0" baseline="0">
                <a:latin typeface="Acumin Pro" panose="020B0504020202020204" pitchFamily="34" charset="77"/>
              </a:defRPr>
            </a:lvl1pPr>
            <a:lvl2pPr marL="342900" indent="0" algn="l">
              <a:buFontTx/>
              <a:buNone/>
              <a:defRPr sz="1350"/>
            </a:lvl2pPr>
            <a:lvl3pPr marL="685800" indent="0" algn="l">
              <a:buFontTx/>
              <a:buNone/>
              <a:defRPr sz="1350"/>
            </a:lvl3pPr>
            <a:lvl4pPr marL="1028700" indent="0" algn="l">
              <a:buFontTx/>
              <a:buNone/>
              <a:defRPr sz="1350"/>
            </a:lvl4pPr>
            <a:lvl5pPr marL="1371600" indent="0" algn="l">
              <a:buFontTx/>
              <a:buNone/>
              <a:defRPr sz="1350"/>
            </a:lvl5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99AF8687-CA4E-66EB-17A8-BE41F30230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 fontAlgn="b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" name="Picture Placeholder 2">
            <a:extLst>
              <a:ext uri="{FF2B5EF4-FFF2-40B4-BE49-F238E27FC236}">
                <a16:creationId xmlns:a16="http://schemas.microsoft.com/office/drawing/2014/main" id="{EC508144-F984-C37C-90F6-AA8C545F3DA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34735" y="1543324"/>
            <a:ext cx="2650859" cy="1885677"/>
          </a:xfrm>
        </p:spPr>
        <p:txBody>
          <a:bodyPr>
            <a:normAutofit/>
          </a:bodyPr>
          <a:lstStyle>
            <a:lvl1pPr marL="0" indent="0">
              <a:buNone/>
              <a:defRPr sz="15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5480D7F-9BE0-34B6-0080-2DFC58123F3E}"/>
              </a:ext>
            </a:extLst>
          </p:cNvPr>
          <p:cNvSpPr>
            <a:spLocks noGrp="1"/>
          </p:cNvSpPr>
          <p:nvPr>
            <p:ph type="pic" idx="14"/>
          </p:nvPr>
        </p:nvSpPr>
        <p:spPr>
          <a:xfrm>
            <a:off x="3252731" y="1543325"/>
            <a:ext cx="2645520" cy="1885677"/>
          </a:xfrm>
        </p:spPr>
        <p:txBody>
          <a:bodyPr>
            <a:normAutofit/>
          </a:bodyPr>
          <a:lstStyle>
            <a:lvl1pPr marL="0" indent="0">
              <a:buNone/>
              <a:defRPr sz="15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6" name="Text Placeholder 11">
            <a:extLst>
              <a:ext uri="{FF2B5EF4-FFF2-40B4-BE49-F238E27FC236}">
                <a16:creationId xmlns:a16="http://schemas.microsoft.com/office/drawing/2014/main" id="{710C66FF-C32F-9EF8-4FBC-44E08230B65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244470" y="3652273"/>
            <a:ext cx="2650859" cy="2345757"/>
          </a:xfrm>
        </p:spPr>
        <p:txBody>
          <a:bodyPr numCol="1">
            <a:noAutofit/>
          </a:bodyPr>
          <a:lstStyle>
            <a:lvl1pPr marL="214313" indent="-214313" algn="l" fontAlgn="t">
              <a:buFont typeface="Wingdings" pitchFamily="2" charset="2"/>
              <a:buChar char="§"/>
              <a:defRPr sz="1800" b="0" i="0" baseline="0">
                <a:latin typeface="Acumin Pro" panose="020B0504020202020204" pitchFamily="34" charset="77"/>
              </a:defRPr>
            </a:lvl1pPr>
            <a:lvl2pPr marL="342900" indent="0" algn="l">
              <a:buFontTx/>
              <a:buNone/>
              <a:defRPr sz="1350"/>
            </a:lvl2pPr>
            <a:lvl3pPr marL="685800" indent="0" algn="l">
              <a:buFontTx/>
              <a:buNone/>
              <a:defRPr sz="1350"/>
            </a:lvl3pPr>
            <a:lvl4pPr marL="1028700" indent="0" algn="l">
              <a:buFontTx/>
              <a:buNone/>
              <a:defRPr sz="1350"/>
            </a:lvl4pPr>
            <a:lvl5pPr marL="1371600" indent="0" algn="l">
              <a:buFontTx/>
              <a:buNone/>
              <a:defRPr sz="1350"/>
            </a:lvl5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9" name="Picture Placeholder 2">
            <a:extLst>
              <a:ext uri="{FF2B5EF4-FFF2-40B4-BE49-F238E27FC236}">
                <a16:creationId xmlns:a16="http://schemas.microsoft.com/office/drawing/2014/main" id="{5D5694FC-6767-0363-8F8C-4C8AEA0C5DCC}"/>
              </a:ext>
            </a:extLst>
          </p:cNvPr>
          <p:cNvSpPr>
            <a:spLocks noGrp="1"/>
          </p:cNvSpPr>
          <p:nvPr>
            <p:ph type="pic" idx="16"/>
          </p:nvPr>
        </p:nvSpPr>
        <p:spPr>
          <a:xfrm>
            <a:off x="6154204" y="1532308"/>
            <a:ext cx="2645520" cy="1885677"/>
          </a:xfrm>
        </p:spPr>
        <p:txBody>
          <a:bodyPr>
            <a:normAutofit/>
          </a:bodyPr>
          <a:lstStyle>
            <a:lvl1pPr marL="0" indent="0">
              <a:buNone/>
              <a:defRPr sz="15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0" name="Text Placeholder 11">
            <a:extLst>
              <a:ext uri="{FF2B5EF4-FFF2-40B4-BE49-F238E27FC236}">
                <a16:creationId xmlns:a16="http://schemas.microsoft.com/office/drawing/2014/main" id="{347E27B2-1DE2-3469-81EF-9EBD7DC7AFBA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145943" y="3641256"/>
            <a:ext cx="2650859" cy="2345757"/>
          </a:xfrm>
        </p:spPr>
        <p:txBody>
          <a:bodyPr numCol="1">
            <a:noAutofit/>
          </a:bodyPr>
          <a:lstStyle>
            <a:lvl1pPr marL="214313" indent="-214313" algn="l" fontAlgn="t">
              <a:buFont typeface="Wingdings" pitchFamily="2" charset="2"/>
              <a:buChar char="§"/>
              <a:defRPr sz="1800" b="0" i="0" baseline="0">
                <a:latin typeface="Acumin Pro" panose="020B0504020202020204" pitchFamily="34" charset="77"/>
              </a:defRPr>
            </a:lvl1pPr>
            <a:lvl2pPr marL="342900" indent="0" algn="l">
              <a:buFontTx/>
              <a:buNone/>
              <a:defRPr sz="1350"/>
            </a:lvl2pPr>
            <a:lvl3pPr marL="685800" indent="0" algn="l">
              <a:buFontTx/>
              <a:buNone/>
              <a:defRPr sz="1350"/>
            </a:lvl3pPr>
            <a:lvl4pPr marL="1028700" indent="0" algn="l">
              <a:buFontTx/>
              <a:buNone/>
              <a:defRPr sz="1350"/>
            </a:lvl4pPr>
            <a:lvl5pPr marL="1371600" indent="0" algn="l">
              <a:buFontTx/>
              <a:buNone/>
              <a:defRPr sz="1350"/>
            </a:lvl5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F039C530-4D1F-8F28-146E-3ECC4BBCE9E0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pPr algn="r"/>
            <a:r>
              <a:rPr lang="en-US"/>
              <a:t>3/31/23            ‹#›</a:t>
            </a:r>
            <a:endParaRPr lang="en-US" dirty="0"/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6F883B98-BCCB-764A-8178-EC9E81AF90F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32103" y="6253670"/>
            <a:ext cx="3281538" cy="347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0767190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E27402-16CB-60F1-259A-4E1A161944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2902" y="457200"/>
            <a:ext cx="3236117" cy="964096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9889552-EB9F-6D72-9130-E107C02C22F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42902" y="1570384"/>
            <a:ext cx="3236117" cy="4298605"/>
          </a:xfrm>
        </p:spPr>
        <p:txBody>
          <a:bodyPr>
            <a:normAutofit/>
          </a:bodyPr>
          <a:lstStyle>
            <a:lvl1pPr marL="0" indent="0">
              <a:buNone/>
              <a:defRPr sz="1800" b="0" i="0">
                <a:latin typeface="Acumin Pro" panose="020B0504020202020204" pitchFamily="34" charset="77"/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C5F6EAB8-D2BB-0BDE-C7AC-895B69CA53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03904" y="457200"/>
            <a:ext cx="4997195" cy="5411788"/>
          </a:xfrm>
        </p:spPr>
        <p:txBody>
          <a:bodyPr>
            <a:normAutofit/>
          </a:bodyPr>
          <a:lstStyle>
            <a:lvl1pPr>
              <a:defRPr sz="1800" b="0" i="0">
                <a:latin typeface="Acumin Pro" panose="020B0504020202020204" pitchFamily="34" charset="77"/>
              </a:defRPr>
            </a:lvl1pPr>
            <a:lvl2pPr>
              <a:defRPr sz="1700" b="0" i="0">
                <a:latin typeface="Acumin Pro" panose="020B0504020202020204" pitchFamily="34" charset="77"/>
              </a:defRPr>
            </a:lvl2pPr>
            <a:lvl3pPr>
              <a:defRPr sz="1600" b="0" i="0">
                <a:latin typeface="Acumin Pro" panose="020B0504020202020204" pitchFamily="34" charset="77"/>
              </a:defRPr>
            </a:lvl3pPr>
            <a:lvl4pPr>
              <a:defRPr sz="1125"/>
            </a:lvl4pPr>
            <a:lvl5pPr>
              <a:defRPr sz="105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1CC4977-AD33-556A-2AED-7416F7D4390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algn="r"/>
            <a:r>
              <a:rPr lang="en-US"/>
              <a:t>3/31/23            ‹#›</a:t>
            </a:r>
            <a:endParaRPr lang="en-US" dirty="0"/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378B03B3-615C-B24C-8D3C-FC5287A568A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32103" y="6253670"/>
            <a:ext cx="3281538" cy="347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290031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F2E1BF6-9F66-A119-6E10-5D16400A750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34735" y="1543323"/>
            <a:ext cx="4094045" cy="4317728"/>
          </a:xfrm>
        </p:spPr>
        <p:txBody>
          <a:bodyPr>
            <a:normAutofit/>
          </a:bodyPr>
          <a:lstStyle>
            <a:lvl1pPr marL="0" indent="0">
              <a:buNone/>
              <a:defRPr sz="15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B7832766-AA56-63AE-E2AA-9A2947343D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 fontAlgn="b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Picture Placeholder 2">
            <a:extLst>
              <a:ext uri="{FF2B5EF4-FFF2-40B4-BE49-F238E27FC236}">
                <a16:creationId xmlns:a16="http://schemas.microsoft.com/office/drawing/2014/main" id="{CF92D672-5C11-B647-ADA7-722837BA86C0}"/>
              </a:ext>
            </a:extLst>
          </p:cNvPr>
          <p:cNvSpPr>
            <a:spLocks noGrp="1"/>
          </p:cNvSpPr>
          <p:nvPr>
            <p:ph type="pic" idx="12"/>
          </p:nvPr>
        </p:nvSpPr>
        <p:spPr>
          <a:xfrm>
            <a:off x="4715222" y="1543323"/>
            <a:ext cx="4094045" cy="4317728"/>
          </a:xfrm>
        </p:spPr>
        <p:txBody>
          <a:bodyPr>
            <a:normAutofit/>
          </a:bodyPr>
          <a:lstStyle>
            <a:lvl1pPr marL="0" indent="0">
              <a:buNone/>
              <a:defRPr sz="15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1" name="Text Placeholder 13">
            <a:extLst>
              <a:ext uri="{FF2B5EF4-FFF2-40B4-BE49-F238E27FC236}">
                <a16:creationId xmlns:a16="http://schemas.microsoft.com/office/drawing/2014/main" id="{6AFB8997-E903-BD34-CBB7-A70F3BD090A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42900" y="954291"/>
            <a:ext cx="8458200" cy="365760"/>
          </a:xfrm>
        </p:spPr>
        <p:txBody>
          <a:bodyPr>
            <a:noAutofit/>
          </a:bodyPr>
          <a:lstStyle>
            <a:lvl1pPr marL="0" indent="0" algn="l">
              <a:buNone/>
              <a:defRPr sz="2000" b="1" i="0" baseline="0">
                <a:solidFill>
                  <a:schemeClr val="accent4">
                    <a:lumMod val="65000"/>
                  </a:schemeClr>
                </a:solidFill>
                <a:latin typeface="Acumin Pro Condensed Semibold" panose="020B0506020202020204" pitchFamily="34" charset="77"/>
              </a:defRPr>
            </a:lvl1pPr>
          </a:lstStyle>
          <a:p>
            <a:pPr lvl="0"/>
            <a:r>
              <a:rPr lang="en-US" dirty="0"/>
              <a:t>Click to add subhead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A3135B86-20D4-13D9-0376-A64DF5C381B3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pPr algn="r"/>
            <a:r>
              <a:rPr lang="en-US"/>
              <a:t>3/31/23            ‹#›</a:t>
            </a:r>
            <a:endParaRPr lang="en-US" dirty="0"/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A69D9582-A23A-3D41-81F1-B8BD25F738A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32103" y="6253670"/>
            <a:ext cx="3281538" cy="347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41760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py with Pho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F2E1BF6-9F66-A119-6E10-5D16400A750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51065" y="1543324"/>
            <a:ext cx="4397009" cy="2055591"/>
          </a:xfrm>
        </p:spPr>
        <p:txBody>
          <a:bodyPr>
            <a:normAutofit/>
          </a:bodyPr>
          <a:lstStyle>
            <a:lvl1pPr marL="0" indent="0">
              <a:buNone/>
              <a:defRPr sz="15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9A59AA2-58AF-A659-F919-8BDA04ADA49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961820" y="1543322"/>
            <a:ext cx="3847445" cy="4307573"/>
          </a:xfrm>
        </p:spPr>
        <p:txBody>
          <a:bodyPr>
            <a:normAutofit/>
          </a:bodyPr>
          <a:lstStyle>
            <a:lvl1pPr marL="0" indent="0">
              <a:buNone/>
              <a:defRPr sz="1800" b="0" i="0">
                <a:latin typeface="Acumin Pro" panose="020B0504020202020204" pitchFamily="34" charset="77"/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B3D45392-3CD8-B80C-F2B3-4B45BA45F3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 fontAlgn="b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Picture Placeholder 2">
            <a:extLst>
              <a:ext uri="{FF2B5EF4-FFF2-40B4-BE49-F238E27FC236}">
                <a16:creationId xmlns:a16="http://schemas.microsoft.com/office/drawing/2014/main" id="{0492B2E6-F25A-DAD4-50C4-028EE4F9F201}"/>
              </a:ext>
            </a:extLst>
          </p:cNvPr>
          <p:cNvSpPr>
            <a:spLocks noGrp="1"/>
          </p:cNvSpPr>
          <p:nvPr>
            <p:ph type="pic" idx="13"/>
          </p:nvPr>
        </p:nvSpPr>
        <p:spPr>
          <a:xfrm>
            <a:off x="2614933" y="3795305"/>
            <a:ext cx="2133141" cy="2055591"/>
          </a:xfrm>
        </p:spPr>
        <p:txBody>
          <a:bodyPr>
            <a:normAutofit/>
          </a:bodyPr>
          <a:lstStyle>
            <a:lvl1pPr marL="0" indent="0">
              <a:buNone/>
              <a:defRPr sz="15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1" name="Picture Placeholder 2">
            <a:extLst>
              <a:ext uri="{FF2B5EF4-FFF2-40B4-BE49-F238E27FC236}">
                <a16:creationId xmlns:a16="http://schemas.microsoft.com/office/drawing/2014/main" id="{E4F1D849-D57F-29CA-A61A-410807726101}"/>
              </a:ext>
            </a:extLst>
          </p:cNvPr>
          <p:cNvSpPr>
            <a:spLocks noGrp="1"/>
          </p:cNvSpPr>
          <p:nvPr>
            <p:ph type="pic" idx="14"/>
          </p:nvPr>
        </p:nvSpPr>
        <p:spPr>
          <a:xfrm>
            <a:off x="351065" y="3795304"/>
            <a:ext cx="2133141" cy="2055592"/>
          </a:xfrm>
        </p:spPr>
        <p:txBody>
          <a:bodyPr>
            <a:normAutofit/>
          </a:bodyPr>
          <a:lstStyle>
            <a:lvl1pPr marL="0" indent="0">
              <a:buNone/>
              <a:defRPr sz="15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2" name="Text Placeholder 13">
            <a:extLst>
              <a:ext uri="{FF2B5EF4-FFF2-40B4-BE49-F238E27FC236}">
                <a16:creationId xmlns:a16="http://schemas.microsoft.com/office/drawing/2014/main" id="{6AB35901-94D3-C7C4-1CE7-B31E29C657C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42900" y="954291"/>
            <a:ext cx="8458200" cy="365760"/>
          </a:xfrm>
        </p:spPr>
        <p:txBody>
          <a:bodyPr>
            <a:noAutofit/>
          </a:bodyPr>
          <a:lstStyle>
            <a:lvl1pPr marL="0" indent="0" algn="l">
              <a:buNone/>
              <a:defRPr sz="2000" b="1" i="0" baseline="0">
                <a:solidFill>
                  <a:schemeClr val="accent4">
                    <a:lumMod val="65000"/>
                  </a:schemeClr>
                </a:solidFill>
                <a:latin typeface="Acumin Pro Condensed Semibold" panose="020B0506020202020204" pitchFamily="34" charset="77"/>
              </a:defRPr>
            </a:lvl1pPr>
          </a:lstStyle>
          <a:p>
            <a:pPr lvl="0"/>
            <a:r>
              <a:rPr lang="en-US" dirty="0"/>
              <a:t>Click to add subhead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6DA9D6A4-F44C-720B-EF21-A331231A6477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pPr algn="r"/>
            <a:r>
              <a:rPr lang="en-US"/>
              <a:t>3/31/23            ‹#›</a:t>
            </a:r>
            <a:endParaRPr lang="en-US" dirty="0"/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80760F9B-E25F-DF47-BF1E-979239F9E77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32103" y="6253670"/>
            <a:ext cx="3281538" cy="347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8244453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s with Ca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9A59AA2-58AF-A659-F919-8BDA04ADA49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26571" y="3292036"/>
            <a:ext cx="2656344" cy="365760"/>
          </a:xfrm>
        </p:spPr>
        <p:txBody>
          <a:bodyPr>
            <a:normAutofit/>
          </a:bodyPr>
          <a:lstStyle>
            <a:lvl1pPr marL="0" indent="0">
              <a:buNone/>
              <a:defRPr sz="1400" b="0" i="0">
                <a:latin typeface="Acumin Pro" panose="020B0504020202020204" pitchFamily="34" charset="77"/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B3D45392-3CD8-B80C-F2B3-4B45BA45F3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 fontAlgn="b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1" name="Picture Placeholder 2">
            <a:extLst>
              <a:ext uri="{FF2B5EF4-FFF2-40B4-BE49-F238E27FC236}">
                <a16:creationId xmlns:a16="http://schemas.microsoft.com/office/drawing/2014/main" id="{E4F1D849-D57F-29CA-A61A-410807726101}"/>
              </a:ext>
            </a:extLst>
          </p:cNvPr>
          <p:cNvSpPr>
            <a:spLocks noGrp="1"/>
          </p:cNvSpPr>
          <p:nvPr>
            <p:ph type="pic" idx="14"/>
          </p:nvPr>
        </p:nvSpPr>
        <p:spPr>
          <a:xfrm>
            <a:off x="342900" y="1406232"/>
            <a:ext cx="2640015" cy="1750458"/>
          </a:xfrm>
        </p:spPr>
        <p:txBody>
          <a:bodyPr>
            <a:normAutofit/>
          </a:bodyPr>
          <a:lstStyle>
            <a:lvl1pPr marL="0" indent="0">
              <a:buNone/>
              <a:defRPr sz="15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6" name="Picture Placeholder 2">
            <a:extLst>
              <a:ext uri="{FF2B5EF4-FFF2-40B4-BE49-F238E27FC236}">
                <a16:creationId xmlns:a16="http://schemas.microsoft.com/office/drawing/2014/main" id="{60A3B0E8-AC0D-A169-37E3-2D123D6EBF24}"/>
              </a:ext>
            </a:extLst>
          </p:cNvPr>
          <p:cNvSpPr>
            <a:spLocks noGrp="1"/>
          </p:cNvSpPr>
          <p:nvPr>
            <p:ph type="pic" idx="16"/>
          </p:nvPr>
        </p:nvSpPr>
        <p:spPr>
          <a:xfrm>
            <a:off x="3243828" y="1406232"/>
            <a:ext cx="2640015" cy="1750458"/>
          </a:xfrm>
        </p:spPr>
        <p:txBody>
          <a:bodyPr>
            <a:normAutofit/>
          </a:bodyPr>
          <a:lstStyle>
            <a:lvl1pPr marL="0" indent="0">
              <a:buNone/>
              <a:defRPr sz="15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3" name="Picture Placeholder 2">
            <a:extLst>
              <a:ext uri="{FF2B5EF4-FFF2-40B4-BE49-F238E27FC236}">
                <a16:creationId xmlns:a16="http://schemas.microsoft.com/office/drawing/2014/main" id="{640970D8-E511-89A8-FC5C-6DB37485ADE3}"/>
              </a:ext>
            </a:extLst>
          </p:cNvPr>
          <p:cNvSpPr>
            <a:spLocks noGrp="1"/>
          </p:cNvSpPr>
          <p:nvPr>
            <p:ph type="pic" idx="17"/>
          </p:nvPr>
        </p:nvSpPr>
        <p:spPr>
          <a:xfrm>
            <a:off x="6161085" y="1406232"/>
            <a:ext cx="2640015" cy="1750458"/>
          </a:xfrm>
        </p:spPr>
        <p:txBody>
          <a:bodyPr>
            <a:normAutofit/>
          </a:bodyPr>
          <a:lstStyle>
            <a:lvl1pPr marL="0" indent="0">
              <a:buNone/>
              <a:defRPr sz="15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4" name="Text Placeholder 3">
            <a:extLst>
              <a:ext uri="{FF2B5EF4-FFF2-40B4-BE49-F238E27FC236}">
                <a16:creationId xmlns:a16="http://schemas.microsoft.com/office/drawing/2014/main" id="{6B04B79A-B4BD-0306-3D46-D570E1F51CA6}"/>
              </a:ext>
            </a:extLst>
          </p:cNvPr>
          <p:cNvSpPr>
            <a:spLocks noGrp="1"/>
          </p:cNvSpPr>
          <p:nvPr>
            <p:ph type="body" sz="half" idx="18"/>
          </p:nvPr>
        </p:nvSpPr>
        <p:spPr>
          <a:xfrm>
            <a:off x="3227499" y="3292036"/>
            <a:ext cx="2656344" cy="365760"/>
          </a:xfrm>
        </p:spPr>
        <p:txBody>
          <a:bodyPr>
            <a:normAutofit/>
          </a:bodyPr>
          <a:lstStyle>
            <a:lvl1pPr marL="0" indent="0">
              <a:buNone/>
              <a:defRPr sz="1400" b="0" i="0">
                <a:latin typeface="Acumin Pro" panose="020B0504020202020204" pitchFamily="34" charset="77"/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5" name="Text Placeholder 3">
            <a:extLst>
              <a:ext uri="{FF2B5EF4-FFF2-40B4-BE49-F238E27FC236}">
                <a16:creationId xmlns:a16="http://schemas.microsoft.com/office/drawing/2014/main" id="{450B4796-C4B7-C272-5ADD-7D6C896B703E}"/>
              </a:ext>
            </a:extLst>
          </p:cNvPr>
          <p:cNvSpPr>
            <a:spLocks noGrp="1"/>
          </p:cNvSpPr>
          <p:nvPr>
            <p:ph type="body" sz="half" idx="19"/>
          </p:nvPr>
        </p:nvSpPr>
        <p:spPr>
          <a:xfrm>
            <a:off x="6161085" y="3292036"/>
            <a:ext cx="2656344" cy="365760"/>
          </a:xfrm>
        </p:spPr>
        <p:txBody>
          <a:bodyPr>
            <a:normAutofit/>
          </a:bodyPr>
          <a:lstStyle>
            <a:lvl1pPr marL="0" indent="0">
              <a:buNone/>
              <a:defRPr sz="1400" b="0" i="0">
                <a:latin typeface="Acumin Pro" panose="020B0504020202020204" pitchFamily="34" charset="77"/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2" name="Text Placeholder 3">
            <a:extLst>
              <a:ext uri="{FF2B5EF4-FFF2-40B4-BE49-F238E27FC236}">
                <a16:creationId xmlns:a16="http://schemas.microsoft.com/office/drawing/2014/main" id="{4633AE4D-056F-FC97-1F10-877F247AB319}"/>
              </a:ext>
            </a:extLst>
          </p:cNvPr>
          <p:cNvSpPr>
            <a:spLocks noGrp="1"/>
          </p:cNvSpPr>
          <p:nvPr>
            <p:ph type="body" sz="half" idx="20"/>
          </p:nvPr>
        </p:nvSpPr>
        <p:spPr>
          <a:xfrm>
            <a:off x="310242" y="5685387"/>
            <a:ext cx="2656344" cy="365760"/>
          </a:xfrm>
        </p:spPr>
        <p:txBody>
          <a:bodyPr>
            <a:normAutofit/>
          </a:bodyPr>
          <a:lstStyle>
            <a:lvl1pPr marL="0" indent="0">
              <a:buNone/>
              <a:defRPr sz="1400" b="0" i="0">
                <a:latin typeface="Acumin Pro" panose="020B0504020202020204" pitchFamily="34" charset="77"/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3" name="Picture Placeholder 2">
            <a:extLst>
              <a:ext uri="{FF2B5EF4-FFF2-40B4-BE49-F238E27FC236}">
                <a16:creationId xmlns:a16="http://schemas.microsoft.com/office/drawing/2014/main" id="{19716662-3C77-F831-E45C-F9EA49810F58}"/>
              </a:ext>
            </a:extLst>
          </p:cNvPr>
          <p:cNvSpPr>
            <a:spLocks noGrp="1"/>
          </p:cNvSpPr>
          <p:nvPr>
            <p:ph type="pic" idx="21"/>
          </p:nvPr>
        </p:nvSpPr>
        <p:spPr>
          <a:xfrm>
            <a:off x="326571" y="3799583"/>
            <a:ext cx="2640015" cy="1750458"/>
          </a:xfrm>
        </p:spPr>
        <p:txBody>
          <a:bodyPr>
            <a:normAutofit/>
          </a:bodyPr>
          <a:lstStyle>
            <a:lvl1pPr marL="0" indent="0">
              <a:buNone/>
              <a:defRPr sz="15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4" name="Picture Placeholder 2">
            <a:extLst>
              <a:ext uri="{FF2B5EF4-FFF2-40B4-BE49-F238E27FC236}">
                <a16:creationId xmlns:a16="http://schemas.microsoft.com/office/drawing/2014/main" id="{1ED1A14F-5E0D-476E-9C60-BD987EFC4940}"/>
              </a:ext>
            </a:extLst>
          </p:cNvPr>
          <p:cNvSpPr>
            <a:spLocks noGrp="1"/>
          </p:cNvSpPr>
          <p:nvPr>
            <p:ph type="pic" idx="22"/>
          </p:nvPr>
        </p:nvSpPr>
        <p:spPr>
          <a:xfrm>
            <a:off x="3227499" y="3799583"/>
            <a:ext cx="2640015" cy="1750458"/>
          </a:xfrm>
        </p:spPr>
        <p:txBody>
          <a:bodyPr>
            <a:normAutofit/>
          </a:bodyPr>
          <a:lstStyle>
            <a:lvl1pPr marL="0" indent="0">
              <a:buNone/>
              <a:defRPr sz="15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5" name="Picture Placeholder 2">
            <a:extLst>
              <a:ext uri="{FF2B5EF4-FFF2-40B4-BE49-F238E27FC236}">
                <a16:creationId xmlns:a16="http://schemas.microsoft.com/office/drawing/2014/main" id="{A0003A4C-26CB-DD7F-0B22-024AFB58DC67}"/>
              </a:ext>
            </a:extLst>
          </p:cNvPr>
          <p:cNvSpPr>
            <a:spLocks noGrp="1"/>
          </p:cNvSpPr>
          <p:nvPr>
            <p:ph type="pic" idx="23"/>
          </p:nvPr>
        </p:nvSpPr>
        <p:spPr>
          <a:xfrm>
            <a:off x="6144756" y="3799583"/>
            <a:ext cx="2640015" cy="1750458"/>
          </a:xfrm>
        </p:spPr>
        <p:txBody>
          <a:bodyPr>
            <a:normAutofit/>
          </a:bodyPr>
          <a:lstStyle>
            <a:lvl1pPr marL="0" indent="0">
              <a:buNone/>
              <a:defRPr sz="15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6" name="Text Placeholder 3">
            <a:extLst>
              <a:ext uri="{FF2B5EF4-FFF2-40B4-BE49-F238E27FC236}">
                <a16:creationId xmlns:a16="http://schemas.microsoft.com/office/drawing/2014/main" id="{08CE8D58-56A2-6AE5-AB18-C53F4134DD88}"/>
              </a:ext>
            </a:extLst>
          </p:cNvPr>
          <p:cNvSpPr>
            <a:spLocks noGrp="1"/>
          </p:cNvSpPr>
          <p:nvPr>
            <p:ph type="body" sz="half" idx="24"/>
          </p:nvPr>
        </p:nvSpPr>
        <p:spPr>
          <a:xfrm>
            <a:off x="3211170" y="5685387"/>
            <a:ext cx="2656344" cy="365760"/>
          </a:xfrm>
        </p:spPr>
        <p:txBody>
          <a:bodyPr>
            <a:normAutofit/>
          </a:bodyPr>
          <a:lstStyle>
            <a:lvl1pPr marL="0" indent="0">
              <a:buNone/>
              <a:defRPr sz="1400" b="0" i="0">
                <a:latin typeface="Acumin Pro" panose="020B0504020202020204" pitchFamily="34" charset="77"/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7" name="Text Placeholder 3">
            <a:extLst>
              <a:ext uri="{FF2B5EF4-FFF2-40B4-BE49-F238E27FC236}">
                <a16:creationId xmlns:a16="http://schemas.microsoft.com/office/drawing/2014/main" id="{7A4C2D1F-1A58-AC60-F606-B816E5F23FFF}"/>
              </a:ext>
            </a:extLst>
          </p:cNvPr>
          <p:cNvSpPr>
            <a:spLocks noGrp="1"/>
          </p:cNvSpPr>
          <p:nvPr>
            <p:ph type="body" sz="half" idx="25"/>
          </p:nvPr>
        </p:nvSpPr>
        <p:spPr>
          <a:xfrm>
            <a:off x="6144756" y="5685387"/>
            <a:ext cx="2656344" cy="365760"/>
          </a:xfrm>
        </p:spPr>
        <p:txBody>
          <a:bodyPr>
            <a:normAutofit/>
          </a:bodyPr>
          <a:lstStyle>
            <a:lvl1pPr marL="0" indent="0">
              <a:buNone/>
              <a:defRPr sz="1400" b="0" i="0">
                <a:latin typeface="Acumin Pro" panose="020B0504020202020204" pitchFamily="34" charset="77"/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E0D3EBD5-219C-5B88-5FAA-E3535228FBDB}"/>
              </a:ext>
            </a:extLst>
          </p:cNvPr>
          <p:cNvSpPr>
            <a:spLocks noGrp="1"/>
          </p:cNvSpPr>
          <p:nvPr>
            <p:ph type="ftr" sz="quarter" idx="26"/>
          </p:nvPr>
        </p:nvSpPr>
        <p:spPr/>
        <p:txBody>
          <a:bodyPr/>
          <a:lstStyle/>
          <a:p>
            <a:pPr algn="r"/>
            <a:r>
              <a:rPr lang="en-US"/>
              <a:t>3/31/23            ‹#›</a:t>
            </a:r>
            <a:endParaRPr lang="en-US" dirty="0"/>
          </a:p>
        </p:txBody>
      </p:sp>
      <p:sp>
        <p:nvSpPr>
          <p:cNvPr id="7" name="Text Placeholder 13">
            <a:extLst>
              <a:ext uri="{FF2B5EF4-FFF2-40B4-BE49-F238E27FC236}">
                <a16:creationId xmlns:a16="http://schemas.microsoft.com/office/drawing/2014/main" id="{7EDCCCDC-B335-96CB-3A28-8C862E3B1B5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42900" y="954291"/>
            <a:ext cx="8458200" cy="365760"/>
          </a:xfrm>
        </p:spPr>
        <p:txBody>
          <a:bodyPr>
            <a:noAutofit/>
          </a:bodyPr>
          <a:lstStyle>
            <a:lvl1pPr marL="0" indent="0" algn="l">
              <a:buNone/>
              <a:defRPr sz="2000" b="1" i="0" baseline="0">
                <a:solidFill>
                  <a:schemeClr val="accent4">
                    <a:lumMod val="65000"/>
                  </a:schemeClr>
                </a:solidFill>
                <a:latin typeface="Acumin Pro Condensed Semibold" panose="020B0506020202020204" pitchFamily="34" charset="77"/>
              </a:defRPr>
            </a:lvl1pPr>
          </a:lstStyle>
          <a:p>
            <a:pPr lvl="0"/>
            <a:r>
              <a:rPr lang="en-US" dirty="0"/>
              <a:t>Click to add subhead</a:t>
            </a:r>
          </a:p>
        </p:txBody>
      </p:sp>
      <p:pic>
        <p:nvPicPr>
          <p:cNvPr id="36" name="Picture 35">
            <a:extLst>
              <a:ext uri="{FF2B5EF4-FFF2-40B4-BE49-F238E27FC236}">
                <a16:creationId xmlns:a16="http://schemas.microsoft.com/office/drawing/2014/main" id="{509B6F2D-DEC8-A249-B3D3-F6C8AA4A816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32103" y="6253670"/>
            <a:ext cx="3281538" cy="347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0330322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Coll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EEA1DABA-769B-1407-1BFC-75930C1DE70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42900" y="954291"/>
            <a:ext cx="8458200" cy="365760"/>
          </a:xfrm>
        </p:spPr>
        <p:txBody>
          <a:bodyPr>
            <a:noAutofit/>
          </a:bodyPr>
          <a:lstStyle>
            <a:lvl1pPr marL="0" indent="0" algn="l">
              <a:buNone/>
              <a:defRPr sz="2000" b="1" i="0" baseline="0">
                <a:solidFill>
                  <a:schemeClr val="accent4">
                    <a:lumMod val="65000"/>
                  </a:schemeClr>
                </a:solidFill>
                <a:latin typeface="Acumin Pro Condensed Semibold" panose="020B0506020202020204" pitchFamily="34" charset="77"/>
              </a:defRPr>
            </a:lvl1pPr>
          </a:lstStyle>
          <a:p>
            <a:pPr lvl="0"/>
            <a:r>
              <a:rPr lang="en-US" dirty="0"/>
              <a:t>Click to add subhead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99AF8687-CA4E-66EB-17A8-BE41F30230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 fontAlgn="b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" name="Picture Placeholder 2">
            <a:extLst>
              <a:ext uri="{FF2B5EF4-FFF2-40B4-BE49-F238E27FC236}">
                <a16:creationId xmlns:a16="http://schemas.microsoft.com/office/drawing/2014/main" id="{EC508144-F984-C37C-90F6-AA8C545F3DA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34736" y="1542763"/>
            <a:ext cx="1958261" cy="1885677"/>
          </a:xfrm>
        </p:spPr>
        <p:txBody>
          <a:bodyPr>
            <a:normAutofit/>
          </a:bodyPr>
          <a:lstStyle>
            <a:lvl1pPr marL="0" indent="0">
              <a:buNone/>
              <a:defRPr sz="15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5480D7F-9BE0-34B6-0080-2DFC58123F3E}"/>
              </a:ext>
            </a:extLst>
          </p:cNvPr>
          <p:cNvSpPr>
            <a:spLocks noGrp="1"/>
          </p:cNvSpPr>
          <p:nvPr>
            <p:ph type="pic" idx="14"/>
          </p:nvPr>
        </p:nvSpPr>
        <p:spPr>
          <a:xfrm>
            <a:off x="2508047" y="1542763"/>
            <a:ext cx="1954317" cy="1885677"/>
          </a:xfrm>
        </p:spPr>
        <p:txBody>
          <a:bodyPr>
            <a:normAutofit/>
          </a:bodyPr>
          <a:lstStyle>
            <a:lvl1pPr marL="0" indent="0">
              <a:buNone/>
              <a:defRPr sz="15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9" name="Picture Placeholder 2">
            <a:extLst>
              <a:ext uri="{FF2B5EF4-FFF2-40B4-BE49-F238E27FC236}">
                <a16:creationId xmlns:a16="http://schemas.microsoft.com/office/drawing/2014/main" id="{5D5694FC-6767-0363-8F8C-4C8AEA0C5DCC}"/>
              </a:ext>
            </a:extLst>
          </p:cNvPr>
          <p:cNvSpPr>
            <a:spLocks noGrp="1"/>
          </p:cNvSpPr>
          <p:nvPr>
            <p:ph type="pic" idx="16"/>
          </p:nvPr>
        </p:nvSpPr>
        <p:spPr>
          <a:xfrm>
            <a:off x="4677415" y="1542763"/>
            <a:ext cx="1954317" cy="1885677"/>
          </a:xfrm>
        </p:spPr>
        <p:txBody>
          <a:bodyPr>
            <a:normAutofit/>
          </a:bodyPr>
          <a:lstStyle>
            <a:lvl1pPr marL="0" indent="0">
              <a:buNone/>
              <a:defRPr sz="15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1" name="Picture Placeholder 2">
            <a:extLst>
              <a:ext uri="{FF2B5EF4-FFF2-40B4-BE49-F238E27FC236}">
                <a16:creationId xmlns:a16="http://schemas.microsoft.com/office/drawing/2014/main" id="{6223A017-A902-92C1-8A99-7D45B08D860D}"/>
              </a:ext>
            </a:extLst>
          </p:cNvPr>
          <p:cNvSpPr>
            <a:spLocks noGrp="1"/>
          </p:cNvSpPr>
          <p:nvPr>
            <p:ph type="pic" idx="17"/>
          </p:nvPr>
        </p:nvSpPr>
        <p:spPr>
          <a:xfrm>
            <a:off x="6846782" y="1542763"/>
            <a:ext cx="1954317" cy="1885677"/>
          </a:xfrm>
        </p:spPr>
        <p:txBody>
          <a:bodyPr>
            <a:normAutofit/>
          </a:bodyPr>
          <a:lstStyle>
            <a:lvl1pPr marL="0" indent="0">
              <a:buNone/>
              <a:defRPr sz="15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5" name="Picture Placeholder 2">
            <a:extLst>
              <a:ext uri="{FF2B5EF4-FFF2-40B4-BE49-F238E27FC236}">
                <a16:creationId xmlns:a16="http://schemas.microsoft.com/office/drawing/2014/main" id="{FE352EAA-3DC6-450E-518D-B55638975ECE}"/>
              </a:ext>
            </a:extLst>
          </p:cNvPr>
          <p:cNvSpPr>
            <a:spLocks noGrp="1"/>
          </p:cNvSpPr>
          <p:nvPr>
            <p:ph type="pic" idx="18"/>
          </p:nvPr>
        </p:nvSpPr>
        <p:spPr>
          <a:xfrm>
            <a:off x="1382716" y="3651151"/>
            <a:ext cx="1958261" cy="1885677"/>
          </a:xfrm>
        </p:spPr>
        <p:txBody>
          <a:bodyPr>
            <a:normAutofit/>
          </a:bodyPr>
          <a:lstStyle>
            <a:lvl1pPr marL="0" indent="0">
              <a:buNone/>
              <a:defRPr sz="15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6" name="Picture Placeholder 2">
            <a:extLst>
              <a:ext uri="{FF2B5EF4-FFF2-40B4-BE49-F238E27FC236}">
                <a16:creationId xmlns:a16="http://schemas.microsoft.com/office/drawing/2014/main" id="{1E5E3807-051E-4D4B-1143-A6B4BDDBB5D8}"/>
              </a:ext>
            </a:extLst>
          </p:cNvPr>
          <p:cNvSpPr>
            <a:spLocks noGrp="1"/>
          </p:cNvSpPr>
          <p:nvPr>
            <p:ph type="pic" idx="19"/>
          </p:nvPr>
        </p:nvSpPr>
        <p:spPr>
          <a:xfrm>
            <a:off x="3556027" y="3651151"/>
            <a:ext cx="1954317" cy="1885677"/>
          </a:xfrm>
        </p:spPr>
        <p:txBody>
          <a:bodyPr>
            <a:normAutofit/>
          </a:bodyPr>
          <a:lstStyle>
            <a:lvl1pPr marL="0" indent="0">
              <a:buNone/>
              <a:defRPr sz="15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7" name="Picture Placeholder 2">
            <a:extLst>
              <a:ext uri="{FF2B5EF4-FFF2-40B4-BE49-F238E27FC236}">
                <a16:creationId xmlns:a16="http://schemas.microsoft.com/office/drawing/2014/main" id="{9659EF4B-6B57-DE2A-B33A-D60A659CFE6D}"/>
              </a:ext>
            </a:extLst>
          </p:cNvPr>
          <p:cNvSpPr>
            <a:spLocks noGrp="1"/>
          </p:cNvSpPr>
          <p:nvPr>
            <p:ph type="pic" idx="20"/>
          </p:nvPr>
        </p:nvSpPr>
        <p:spPr>
          <a:xfrm>
            <a:off x="5725394" y="3651151"/>
            <a:ext cx="1954317" cy="1885677"/>
          </a:xfrm>
        </p:spPr>
        <p:txBody>
          <a:bodyPr>
            <a:normAutofit/>
          </a:bodyPr>
          <a:lstStyle>
            <a:lvl1pPr marL="0" indent="0">
              <a:buNone/>
              <a:defRPr sz="15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9" name="Footer Placeholder 18">
            <a:extLst>
              <a:ext uri="{FF2B5EF4-FFF2-40B4-BE49-F238E27FC236}">
                <a16:creationId xmlns:a16="http://schemas.microsoft.com/office/drawing/2014/main" id="{0B1371B0-95CE-4462-18BB-F77CBC19BF86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pPr algn="r"/>
            <a:r>
              <a:rPr lang="en-US"/>
              <a:t>3/31/23            ‹#›</a:t>
            </a:r>
            <a:endParaRPr lang="en-US" dirty="0"/>
          </a:p>
        </p:txBody>
      </p:sp>
      <p:pic>
        <p:nvPicPr>
          <p:cNvPr id="30" name="Picture 29">
            <a:extLst>
              <a:ext uri="{FF2B5EF4-FFF2-40B4-BE49-F238E27FC236}">
                <a16:creationId xmlns:a16="http://schemas.microsoft.com/office/drawing/2014/main" id="{0910E95D-3F49-8743-AC5B-07364968C03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32103" y="6253670"/>
            <a:ext cx="3281538" cy="347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9313171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 with 2 Pho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F2E1BF6-9F66-A119-6E10-5D16400A750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891490" y="1643074"/>
            <a:ext cx="3909610" cy="2055591"/>
          </a:xfrm>
        </p:spPr>
        <p:txBody>
          <a:bodyPr>
            <a:normAutofit/>
          </a:bodyPr>
          <a:lstStyle>
            <a:lvl1pPr marL="0" indent="0">
              <a:buNone/>
              <a:defRPr sz="15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B3D45392-3CD8-B80C-F2B3-4B45BA45F3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 fontAlgn="b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Picture Placeholder 2">
            <a:extLst>
              <a:ext uri="{FF2B5EF4-FFF2-40B4-BE49-F238E27FC236}">
                <a16:creationId xmlns:a16="http://schemas.microsoft.com/office/drawing/2014/main" id="{0492B2E6-F25A-DAD4-50C4-028EE4F9F201}"/>
              </a:ext>
            </a:extLst>
          </p:cNvPr>
          <p:cNvSpPr>
            <a:spLocks noGrp="1"/>
          </p:cNvSpPr>
          <p:nvPr>
            <p:ph type="pic" idx="13"/>
          </p:nvPr>
        </p:nvSpPr>
        <p:spPr>
          <a:xfrm>
            <a:off x="4891490" y="3884038"/>
            <a:ext cx="3909610" cy="2055591"/>
          </a:xfrm>
        </p:spPr>
        <p:txBody>
          <a:bodyPr>
            <a:normAutofit/>
          </a:bodyPr>
          <a:lstStyle>
            <a:lvl1pPr marL="0" indent="0">
              <a:buNone/>
              <a:defRPr sz="15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2" name="Text Placeholder 13">
            <a:extLst>
              <a:ext uri="{FF2B5EF4-FFF2-40B4-BE49-F238E27FC236}">
                <a16:creationId xmlns:a16="http://schemas.microsoft.com/office/drawing/2014/main" id="{6AB35901-94D3-C7C4-1CE7-B31E29C657C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42900" y="954291"/>
            <a:ext cx="8458200" cy="365760"/>
          </a:xfrm>
        </p:spPr>
        <p:txBody>
          <a:bodyPr>
            <a:noAutofit/>
          </a:bodyPr>
          <a:lstStyle>
            <a:lvl1pPr marL="0" indent="0" algn="l">
              <a:buNone/>
              <a:defRPr sz="2000" b="1" i="0" baseline="0">
                <a:solidFill>
                  <a:schemeClr val="accent4">
                    <a:lumMod val="65000"/>
                  </a:schemeClr>
                </a:solidFill>
                <a:latin typeface="Acumin Pro Condensed Semibold" panose="020B0506020202020204" pitchFamily="34" charset="77"/>
              </a:defRPr>
            </a:lvl1pPr>
          </a:lstStyle>
          <a:p>
            <a:pPr lvl="0"/>
            <a:r>
              <a:rPr lang="en-US" dirty="0"/>
              <a:t>Click to add subhead</a:t>
            </a:r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DC2C5294-0EFC-A3EC-D994-11DDCFE70D67}"/>
              </a:ext>
            </a:extLst>
          </p:cNvPr>
          <p:cNvSpPr>
            <a:spLocks noGrp="1"/>
          </p:cNvSpPr>
          <p:nvPr>
            <p:ph idx="18"/>
          </p:nvPr>
        </p:nvSpPr>
        <p:spPr>
          <a:xfrm>
            <a:off x="334737" y="1643074"/>
            <a:ext cx="4308874" cy="4307571"/>
          </a:xfrm>
        </p:spPr>
        <p:txBody>
          <a:bodyPr>
            <a:normAutofit/>
          </a:bodyPr>
          <a:lstStyle>
            <a:lvl1pPr>
              <a:defRPr sz="1800" b="0" i="0">
                <a:latin typeface="Acumin Pro" panose="020B0504020202020204" pitchFamily="34" charset="77"/>
              </a:defRPr>
            </a:lvl1pPr>
            <a:lvl2pPr>
              <a:defRPr sz="1700" b="0" i="0">
                <a:latin typeface="Acumin Pro" panose="020B0504020202020204" pitchFamily="34" charset="77"/>
              </a:defRPr>
            </a:lvl2pPr>
            <a:lvl3pPr>
              <a:defRPr sz="1600" b="0" i="0">
                <a:latin typeface="Acumin Pro" panose="020B0504020202020204" pitchFamily="34" charset="77"/>
              </a:defRPr>
            </a:lvl3pPr>
            <a:lvl4pPr>
              <a:defRPr sz="1125"/>
            </a:lvl4pPr>
            <a:lvl5pPr>
              <a:defRPr sz="105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67A134D-7A3A-AD4B-91DF-57347E308706}"/>
              </a:ext>
            </a:extLst>
          </p:cNvPr>
          <p:cNvSpPr/>
          <p:nvPr userDrawn="1"/>
        </p:nvSpPr>
        <p:spPr>
          <a:xfrm>
            <a:off x="4891490" y="3395950"/>
            <a:ext cx="3909610" cy="30271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4581B053-21C8-C0AD-58C7-637A6315D1B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891295" y="3395950"/>
            <a:ext cx="3909707" cy="302715"/>
          </a:xfrm>
        </p:spPr>
        <p:txBody>
          <a:bodyPr>
            <a:normAutofit/>
          </a:bodyPr>
          <a:lstStyle>
            <a:lvl1pPr marL="0" indent="0">
              <a:buNone/>
              <a:defRPr sz="1400" b="0" i="0">
                <a:latin typeface="Acumin Pro" panose="020B0504020202020204" pitchFamily="34" charset="77"/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D8B2033E-9DB9-9A2B-D4C5-6D8960838D22}"/>
              </a:ext>
            </a:extLst>
          </p:cNvPr>
          <p:cNvSpPr/>
          <p:nvPr userDrawn="1"/>
        </p:nvSpPr>
        <p:spPr>
          <a:xfrm>
            <a:off x="4891392" y="5636914"/>
            <a:ext cx="3909610" cy="30271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8" name="Text Placeholder 3">
            <a:extLst>
              <a:ext uri="{FF2B5EF4-FFF2-40B4-BE49-F238E27FC236}">
                <a16:creationId xmlns:a16="http://schemas.microsoft.com/office/drawing/2014/main" id="{F02FFCFA-A84F-7535-4A5F-29A5FC646063}"/>
              </a:ext>
            </a:extLst>
          </p:cNvPr>
          <p:cNvSpPr>
            <a:spLocks noGrp="1"/>
          </p:cNvSpPr>
          <p:nvPr>
            <p:ph type="body" sz="half" idx="19"/>
          </p:nvPr>
        </p:nvSpPr>
        <p:spPr>
          <a:xfrm>
            <a:off x="4891295" y="5636914"/>
            <a:ext cx="3909610" cy="302715"/>
          </a:xfrm>
        </p:spPr>
        <p:txBody>
          <a:bodyPr>
            <a:normAutofit/>
          </a:bodyPr>
          <a:lstStyle>
            <a:lvl1pPr marL="0" indent="0">
              <a:buNone/>
              <a:defRPr sz="1400" b="0" i="0">
                <a:latin typeface="Acumin Pro" panose="020B0504020202020204" pitchFamily="34" charset="77"/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0" name="Footer Placeholder 19">
            <a:extLst>
              <a:ext uri="{FF2B5EF4-FFF2-40B4-BE49-F238E27FC236}">
                <a16:creationId xmlns:a16="http://schemas.microsoft.com/office/drawing/2014/main" id="{2785C5DB-355E-CD09-6EF5-58F892E8FB6F}"/>
              </a:ext>
            </a:extLst>
          </p:cNvPr>
          <p:cNvSpPr>
            <a:spLocks noGrp="1"/>
          </p:cNvSpPr>
          <p:nvPr>
            <p:ph type="ftr" sz="quarter" idx="20"/>
          </p:nvPr>
        </p:nvSpPr>
        <p:spPr/>
        <p:txBody>
          <a:bodyPr/>
          <a:lstStyle/>
          <a:p>
            <a:pPr algn="r"/>
            <a:r>
              <a:rPr lang="en-US"/>
              <a:t>3/31/23            </a:t>
            </a:r>
            <a:fld id="{2D8F9ACA-D6C0-E54C-B1B8-E9196C9CD104}" type="slidenum">
              <a:rPr lang="en-US" smtClean="0"/>
              <a:pPr algn="r"/>
              <a:t>‹#›</a:t>
            </a:fld>
            <a:endParaRPr lang="en-US" dirty="0"/>
          </a:p>
        </p:txBody>
      </p:sp>
      <p:pic>
        <p:nvPicPr>
          <p:cNvPr id="28" name="Picture 27">
            <a:extLst>
              <a:ext uri="{FF2B5EF4-FFF2-40B4-BE49-F238E27FC236}">
                <a16:creationId xmlns:a16="http://schemas.microsoft.com/office/drawing/2014/main" id="{0B183BB7-2FC0-9C4B-9576-E4F62A87E0D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32103" y="6253670"/>
            <a:ext cx="3281538" cy="347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5527150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 with 3 Pho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F2E1BF6-9F66-A119-6E10-5D16400A750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891490" y="1643074"/>
            <a:ext cx="3909610" cy="2055591"/>
          </a:xfrm>
        </p:spPr>
        <p:txBody>
          <a:bodyPr>
            <a:normAutofit/>
          </a:bodyPr>
          <a:lstStyle>
            <a:lvl1pPr marL="0" indent="0">
              <a:buNone/>
              <a:defRPr sz="15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B3D45392-3CD8-B80C-F2B3-4B45BA45F3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 fontAlgn="b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Picture Placeholder 2">
            <a:extLst>
              <a:ext uri="{FF2B5EF4-FFF2-40B4-BE49-F238E27FC236}">
                <a16:creationId xmlns:a16="http://schemas.microsoft.com/office/drawing/2014/main" id="{0492B2E6-F25A-DAD4-50C4-028EE4F9F201}"/>
              </a:ext>
            </a:extLst>
          </p:cNvPr>
          <p:cNvSpPr>
            <a:spLocks noGrp="1"/>
          </p:cNvSpPr>
          <p:nvPr>
            <p:ph type="pic" idx="13"/>
          </p:nvPr>
        </p:nvSpPr>
        <p:spPr>
          <a:xfrm>
            <a:off x="6965414" y="3884038"/>
            <a:ext cx="1835685" cy="2055591"/>
          </a:xfrm>
        </p:spPr>
        <p:txBody>
          <a:bodyPr>
            <a:normAutofit/>
          </a:bodyPr>
          <a:lstStyle>
            <a:lvl1pPr marL="0" indent="0">
              <a:buNone/>
              <a:defRPr sz="15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1" name="Picture Placeholder 2">
            <a:extLst>
              <a:ext uri="{FF2B5EF4-FFF2-40B4-BE49-F238E27FC236}">
                <a16:creationId xmlns:a16="http://schemas.microsoft.com/office/drawing/2014/main" id="{E4F1D849-D57F-29CA-A61A-410807726101}"/>
              </a:ext>
            </a:extLst>
          </p:cNvPr>
          <p:cNvSpPr>
            <a:spLocks noGrp="1"/>
          </p:cNvSpPr>
          <p:nvPr>
            <p:ph type="pic" idx="14"/>
          </p:nvPr>
        </p:nvSpPr>
        <p:spPr>
          <a:xfrm>
            <a:off x="4891490" y="3879120"/>
            <a:ext cx="1896687" cy="2055592"/>
          </a:xfrm>
        </p:spPr>
        <p:txBody>
          <a:bodyPr>
            <a:normAutofit/>
          </a:bodyPr>
          <a:lstStyle>
            <a:lvl1pPr marL="0" indent="0">
              <a:buNone/>
              <a:defRPr sz="15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2" name="Text Placeholder 13">
            <a:extLst>
              <a:ext uri="{FF2B5EF4-FFF2-40B4-BE49-F238E27FC236}">
                <a16:creationId xmlns:a16="http://schemas.microsoft.com/office/drawing/2014/main" id="{6AB35901-94D3-C7C4-1CE7-B31E29C657C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42900" y="954291"/>
            <a:ext cx="8458200" cy="365760"/>
          </a:xfrm>
        </p:spPr>
        <p:txBody>
          <a:bodyPr>
            <a:noAutofit/>
          </a:bodyPr>
          <a:lstStyle>
            <a:lvl1pPr marL="0" indent="0" algn="l">
              <a:buNone/>
              <a:defRPr sz="2000" b="1" i="0" baseline="0">
                <a:solidFill>
                  <a:schemeClr val="accent4">
                    <a:lumMod val="65000"/>
                  </a:schemeClr>
                </a:solidFill>
                <a:latin typeface="Acumin Pro Condensed Semibold" panose="020B0506020202020204" pitchFamily="34" charset="77"/>
              </a:defRPr>
            </a:lvl1pPr>
          </a:lstStyle>
          <a:p>
            <a:pPr lvl="0"/>
            <a:r>
              <a:rPr lang="en-US" dirty="0"/>
              <a:t>Click to add subhead</a:t>
            </a:r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DC2C5294-0EFC-A3EC-D994-11DDCFE70D67}"/>
              </a:ext>
            </a:extLst>
          </p:cNvPr>
          <p:cNvSpPr>
            <a:spLocks noGrp="1"/>
          </p:cNvSpPr>
          <p:nvPr>
            <p:ph idx="18"/>
          </p:nvPr>
        </p:nvSpPr>
        <p:spPr>
          <a:xfrm>
            <a:off x="334737" y="1643074"/>
            <a:ext cx="4308874" cy="4307571"/>
          </a:xfrm>
        </p:spPr>
        <p:txBody>
          <a:bodyPr>
            <a:normAutofit/>
          </a:bodyPr>
          <a:lstStyle>
            <a:lvl1pPr>
              <a:defRPr sz="1800" b="0" i="0">
                <a:latin typeface="Acumin Pro" panose="020B0504020202020204" pitchFamily="34" charset="77"/>
              </a:defRPr>
            </a:lvl1pPr>
            <a:lvl2pPr>
              <a:defRPr sz="1700" b="0" i="0">
                <a:latin typeface="Acumin Pro" panose="020B0504020202020204" pitchFamily="34" charset="77"/>
              </a:defRPr>
            </a:lvl2pPr>
            <a:lvl3pPr>
              <a:defRPr sz="1600" b="0" i="0">
                <a:latin typeface="Acumin Pro" panose="020B0504020202020204" pitchFamily="34" charset="77"/>
              </a:defRPr>
            </a:lvl3pPr>
            <a:lvl4pPr>
              <a:defRPr sz="1125"/>
            </a:lvl4pPr>
            <a:lvl5pPr>
              <a:defRPr sz="105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CAC4E08-5A51-BF4F-655E-4E54DD771548}"/>
              </a:ext>
            </a:extLst>
          </p:cNvPr>
          <p:cNvSpPr/>
          <p:nvPr userDrawn="1"/>
        </p:nvSpPr>
        <p:spPr>
          <a:xfrm>
            <a:off x="4891490" y="3395950"/>
            <a:ext cx="3909610" cy="30271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27D80C23-74F3-F853-02BF-83C743039F6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928867" y="3395950"/>
            <a:ext cx="3872135" cy="302715"/>
          </a:xfrm>
        </p:spPr>
        <p:txBody>
          <a:bodyPr>
            <a:normAutofit/>
          </a:bodyPr>
          <a:lstStyle>
            <a:lvl1pPr marL="0" indent="0">
              <a:buNone/>
              <a:defRPr sz="1400" b="0" i="0">
                <a:latin typeface="Acumin Pro" panose="020B0504020202020204" pitchFamily="34" charset="77"/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8F22EB8-4EFD-86A4-8EB8-8A4F1A1AA2DF}"/>
              </a:ext>
            </a:extLst>
          </p:cNvPr>
          <p:cNvSpPr/>
          <p:nvPr userDrawn="1"/>
        </p:nvSpPr>
        <p:spPr>
          <a:xfrm>
            <a:off x="4884613" y="5631998"/>
            <a:ext cx="1884248" cy="30271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b="0" i="0">
              <a:latin typeface="Acumin Pro" panose="020B0504020202020204" pitchFamily="34" charset="77"/>
            </a:endParaRPr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66A4B2AA-E0AE-18DD-BAA3-AF2A9CA6987A}"/>
              </a:ext>
            </a:extLst>
          </p:cNvPr>
          <p:cNvSpPr>
            <a:spLocks noGrp="1"/>
          </p:cNvSpPr>
          <p:nvPr>
            <p:ph type="body" sz="half" idx="19"/>
          </p:nvPr>
        </p:nvSpPr>
        <p:spPr>
          <a:xfrm>
            <a:off x="4921990" y="5631998"/>
            <a:ext cx="1866186" cy="302715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E18B5CD1-FF93-2C9C-1BFF-73A3CE39E65D}"/>
              </a:ext>
            </a:extLst>
          </p:cNvPr>
          <p:cNvSpPr/>
          <p:nvPr userDrawn="1"/>
        </p:nvSpPr>
        <p:spPr>
          <a:xfrm>
            <a:off x="6965414" y="5641704"/>
            <a:ext cx="1823956" cy="30271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6" name="Text Placeholder 3">
            <a:extLst>
              <a:ext uri="{FF2B5EF4-FFF2-40B4-BE49-F238E27FC236}">
                <a16:creationId xmlns:a16="http://schemas.microsoft.com/office/drawing/2014/main" id="{C52272AC-9734-6D60-9441-B5E7B9E4E372}"/>
              </a:ext>
            </a:extLst>
          </p:cNvPr>
          <p:cNvSpPr>
            <a:spLocks noGrp="1"/>
          </p:cNvSpPr>
          <p:nvPr>
            <p:ph type="body" sz="half" idx="20"/>
          </p:nvPr>
        </p:nvSpPr>
        <p:spPr>
          <a:xfrm>
            <a:off x="7002791" y="5641704"/>
            <a:ext cx="1806473" cy="302715"/>
          </a:xfrm>
        </p:spPr>
        <p:txBody>
          <a:bodyPr>
            <a:noAutofit/>
          </a:bodyPr>
          <a:lstStyle>
            <a:lvl1pPr marL="0" indent="0">
              <a:buNone/>
              <a:defRPr sz="1400" b="0" i="0">
                <a:latin typeface="Acumin Pro" panose="020B0504020202020204" pitchFamily="34" charset="77"/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8" name="Footer Placeholder 17">
            <a:extLst>
              <a:ext uri="{FF2B5EF4-FFF2-40B4-BE49-F238E27FC236}">
                <a16:creationId xmlns:a16="http://schemas.microsoft.com/office/drawing/2014/main" id="{BE9F3313-6532-97CE-1E0D-3A21EA40A39C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pPr algn="r"/>
            <a:r>
              <a:rPr lang="en-US"/>
              <a:t>3/31/23            </a:t>
            </a:r>
            <a:fld id="{2D8F9ACA-D6C0-E54C-B1B8-E9196C9CD104}" type="slidenum">
              <a:rPr lang="en-US" smtClean="0"/>
              <a:pPr algn="r"/>
              <a:t>‹#›</a:t>
            </a:fld>
            <a:endParaRPr lang="en-US" dirty="0"/>
          </a:p>
        </p:txBody>
      </p:sp>
      <p:pic>
        <p:nvPicPr>
          <p:cNvPr id="30" name="Picture 29">
            <a:extLst>
              <a:ext uri="{FF2B5EF4-FFF2-40B4-BE49-F238E27FC236}">
                <a16:creationId xmlns:a16="http://schemas.microsoft.com/office/drawing/2014/main" id="{81CE3238-725E-9B40-85CF-27A37B93277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32103" y="6253670"/>
            <a:ext cx="3281538" cy="347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3441832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 - 3 Blocks - Blac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D4CFF414-FA47-F7EC-7EFB-7073E26BB831}"/>
              </a:ext>
            </a:extLst>
          </p:cNvPr>
          <p:cNvSpPr/>
          <p:nvPr userDrawn="1"/>
        </p:nvSpPr>
        <p:spPr>
          <a:xfrm>
            <a:off x="5953857" y="1315895"/>
            <a:ext cx="2489648" cy="4513267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13C0F4F-1E76-E3A4-E5AA-8FA79C7C69FB}"/>
              </a:ext>
            </a:extLst>
          </p:cNvPr>
          <p:cNvSpPr/>
          <p:nvPr userDrawn="1"/>
        </p:nvSpPr>
        <p:spPr>
          <a:xfrm>
            <a:off x="3315718" y="1315896"/>
            <a:ext cx="2489648" cy="4513267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067105CB-DECE-0616-2A57-776784CFC1CB}"/>
              </a:ext>
            </a:extLst>
          </p:cNvPr>
          <p:cNvSpPr/>
          <p:nvPr userDrawn="1"/>
        </p:nvSpPr>
        <p:spPr>
          <a:xfrm>
            <a:off x="677578" y="1315897"/>
            <a:ext cx="2489648" cy="4513267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1813FE17-B697-FB87-4ED6-D832D798E90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77629" y="1436469"/>
            <a:ext cx="2489597" cy="339561"/>
          </a:xfrm>
        </p:spPr>
        <p:txBody>
          <a:bodyPr>
            <a:noAutofit/>
          </a:bodyPr>
          <a:lstStyle>
            <a:lvl1pPr marL="0" indent="0" algn="ctr" fontAlgn="ctr">
              <a:spcBef>
                <a:spcPts val="0"/>
              </a:spcBef>
              <a:buFontTx/>
              <a:buNone/>
              <a:defRPr sz="1600" b="1" i="0" baseline="0">
                <a:solidFill>
                  <a:schemeClr val="bg1"/>
                </a:solidFill>
                <a:latin typeface="Acumin Pro Condensed Semibold" panose="020B0506020202020204" pitchFamily="34" charset="77"/>
              </a:defRPr>
            </a:lvl1pPr>
          </a:lstStyle>
          <a:p>
            <a:pPr lvl="0"/>
            <a:r>
              <a:rPr lang="en-US" dirty="0"/>
              <a:t>Click to edit Subhead</a:t>
            </a:r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8B65CB9D-AA49-05C2-2100-C63D32C82B85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826458" y="4045824"/>
            <a:ext cx="2213372" cy="155575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 dirty="0"/>
          </a:p>
        </p:txBody>
      </p:sp>
      <p:sp>
        <p:nvSpPr>
          <p:cNvPr id="17" name="Text Placeholder 6">
            <a:extLst>
              <a:ext uri="{FF2B5EF4-FFF2-40B4-BE49-F238E27FC236}">
                <a16:creationId xmlns:a16="http://schemas.microsoft.com/office/drawing/2014/main" id="{43204028-135E-83A2-B94A-693154F531B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315963" y="1436469"/>
            <a:ext cx="2489597" cy="339561"/>
          </a:xfrm>
        </p:spPr>
        <p:txBody>
          <a:bodyPr>
            <a:noAutofit/>
          </a:bodyPr>
          <a:lstStyle>
            <a:lvl1pPr marL="0" indent="0" algn="ctr" fontAlgn="ctr">
              <a:spcBef>
                <a:spcPts val="0"/>
              </a:spcBef>
              <a:buFontTx/>
              <a:buNone/>
              <a:defRPr sz="1600" b="1" i="0" baseline="0">
                <a:solidFill>
                  <a:schemeClr val="bg1"/>
                </a:solidFill>
                <a:latin typeface="Acumin Pro Condensed Semibold" panose="020B0506020202020204" pitchFamily="34" charset="77"/>
              </a:defRPr>
            </a:lvl1pPr>
          </a:lstStyle>
          <a:p>
            <a:pPr lvl="0"/>
            <a:r>
              <a:rPr lang="en-US" dirty="0"/>
              <a:t>Click to edit Subhead</a:t>
            </a:r>
          </a:p>
        </p:txBody>
      </p:sp>
      <p:sp>
        <p:nvSpPr>
          <p:cNvPr id="19" name="Picture Placeholder 10">
            <a:extLst>
              <a:ext uri="{FF2B5EF4-FFF2-40B4-BE49-F238E27FC236}">
                <a16:creationId xmlns:a16="http://schemas.microsoft.com/office/drawing/2014/main" id="{D4E810FD-2D00-764A-B144-B235C21E32F6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3464791" y="4045824"/>
            <a:ext cx="2213372" cy="155575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 dirty="0"/>
          </a:p>
        </p:txBody>
      </p:sp>
      <p:sp>
        <p:nvSpPr>
          <p:cNvPr id="21" name="Text Placeholder 6">
            <a:extLst>
              <a:ext uri="{FF2B5EF4-FFF2-40B4-BE49-F238E27FC236}">
                <a16:creationId xmlns:a16="http://schemas.microsoft.com/office/drawing/2014/main" id="{0A71EF50-386A-A3B9-93FB-6EF179A4EE4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954102" y="1433919"/>
            <a:ext cx="2489597" cy="339561"/>
          </a:xfrm>
        </p:spPr>
        <p:txBody>
          <a:bodyPr>
            <a:noAutofit/>
          </a:bodyPr>
          <a:lstStyle>
            <a:lvl1pPr marL="0" indent="0" algn="ctr" fontAlgn="ctr">
              <a:spcBef>
                <a:spcPts val="0"/>
              </a:spcBef>
              <a:buFontTx/>
              <a:buNone/>
              <a:defRPr sz="1600" b="1" i="0" baseline="0">
                <a:solidFill>
                  <a:schemeClr val="bg1"/>
                </a:solidFill>
                <a:latin typeface="Acumin Pro Condensed Semibold" panose="020B0506020202020204" pitchFamily="34" charset="77"/>
              </a:defRPr>
            </a:lvl1pPr>
          </a:lstStyle>
          <a:p>
            <a:pPr lvl="0"/>
            <a:r>
              <a:rPr lang="en-US" dirty="0"/>
              <a:t>Click to edit Subhead</a:t>
            </a:r>
          </a:p>
        </p:txBody>
      </p:sp>
      <p:sp>
        <p:nvSpPr>
          <p:cNvPr id="23" name="Picture Placeholder 10">
            <a:extLst>
              <a:ext uri="{FF2B5EF4-FFF2-40B4-BE49-F238E27FC236}">
                <a16:creationId xmlns:a16="http://schemas.microsoft.com/office/drawing/2014/main" id="{6AE17ED9-FDD9-34C3-1F7D-9A8EA4C4B40E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6102931" y="4043274"/>
            <a:ext cx="2213372" cy="1555750"/>
          </a:xfrm>
        </p:spPr>
        <p:txBody>
          <a:bodyPr/>
          <a:lstStyle>
            <a:lvl1pPr marL="0" indent="0">
              <a:buNone/>
              <a:defRPr b="1"/>
            </a:lvl1pPr>
          </a:lstStyle>
          <a:p>
            <a:endParaRPr lang="en-US" dirty="0"/>
          </a:p>
        </p:txBody>
      </p:sp>
      <p:sp>
        <p:nvSpPr>
          <p:cNvPr id="16" name="Title 15">
            <a:extLst>
              <a:ext uri="{FF2B5EF4-FFF2-40B4-BE49-F238E27FC236}">
                <a16:creationId xmlns:a16="http://schemas.microsoft.com/office/drawing/2014/main" id="{77D3ED32-45F9-B948-371F-67E8465B24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 fontAlgn="b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A0F278F-8AAE-FA0B-4B47-AB0FFECE69F2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pPr algn="r"/>
            <a:r>
              <a:rPr lang="en-US"/>
              <a:t>3/31/23            </a:t>
            </a:r>
            <a:fld id="{2D8F9ACA-D6C0-E54C-B1B8-E9196C9CD104}" type="slidenum">
              <a:rPr lang="en-US" smtClean="0"/>
              <a:pPr algn="r"/>
              <a:t>‹#›</a:t>
            </a:fld>
            <a:endParaRPr lang="en-US" dirty="0"/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3856F49F-59AA-23FB-4600-EC4D944973CD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826458" y="2040673"/>
            <a:ext cx="2213372" cy="1691333"/>
          </a:xfrm>
        </p:spPr>
        <p:txBody>
          <a:bodyPr>
            <a:normAutofit/>
          </a:bodyPr>
          <a:lstStyle>
            <a:lvl1pPr marL="0" indent="0">
              <a:buNone/>
              <a:defRPr sz="1400" b="0" i="0">
                <a:solidFill>
                  <a:schemeClr val="bg1"/>
                </a:solidFill>
                <a:latin typeface="Acumin Pro" panose="020B0504020202020204" pitchFamily="34" charset="77"/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dirty="0"/>
              <a:t>Click to edit body copy</a:t>
            </a:r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5CA6E053-97C0-F5A8-A5C6-62806699EADE}"/>
              </a:ext>
            </a:extLst>
          </p:cNvPr>
          <p:cNvSpPr>
            <a:spLocks noGrp="1"/>
          </p:cNvSpPr>
          <p:nvPr>
            <p:ph type="body" sz="half" idx="20" hasCustomPrompt="1"/>
          </p:nvPr>
        </p:nvSpPr>
        <p:spPr>
          <a:xfrm>
            <a:off x="3464791" y="2040672"/>
            <a:ext cx="2213372" cy="1691333"/>
          </a:xfrm>
        </p:spPr>
        <p:txBody>
          <a:bodyPr>
            <a:normAutofit/>
          </a:bodyPr>
          <a:lstStyle>
            <a:lvl1pPr marL="0" indent="0">
              <a:buNone/>
              <a:defRPr sz="1400" b="0" i="0">
                <a:solidFill>
                  <a:schemeClr val="bg1"/>
                </a:solidFill>
                <a:latin typeface="Acumin Pro" panose="020B0504020202020204" pitchFamily="34" charset="77"/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dirty="0"/>
              <a:t>Click to edit body copy</a:t>
            </a:r>
          </a:p>
        </p:txBody>
      </p:sp>
      <p:sp>
        <p:nvSpPr>
          <p:cNvPr id="13" name="Text Placeholder 3">
            <a:extLst>
              <a:ext uri="{FF2B5EF4-FFF2-40B4-BE49-F238E27FC236}">
                <a16:creationId xmlns:a16="http://schemas.microsoft.com/office/drawing/2014/main" id="{1823F7D4-DD74-2A27-4C24-052C4575CCDF}"/>
              </a:ext>
            </a:extLst>
          </p:cNvPr>
          <p:cNvSpPr>
            <a:spLocks noGrp="1"/>
          </p:cNvSpPr>
          <p:nvPr>
            <p:ph type="body" sz="half" idx="21" hasCustomPrompt="1"/>
          </p:nvPr>
        </p:nvSpPr>
        <p:spPr>
          <a:xfrm>
            <a:off x="6102931" y="2040671"/>
            <a:ext cx="2213372" cy="1691333"/>
          </a:xfrm>
        </p:spPr>
        <p:txBody>
          <a:bodyPr>
            <a:normAutofit/>
          </a:bodyPr>
          <a:lstStyle>
            <a:lvl1pPr marL="0" indent="0">
              <a:buNone/>
              <a:defRPr sz="1400" b="0" i="0">
                <a:solidFill>
                  <a:schemeClr val="bg1"/>
                </a:solidFill>
                <a:latin typeface="Acumin Pro" panose="020B0504020202020204" pitchFamily="34" charset="77"/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dirty="0"/>
              <a:t>Click to edit body copy</a:t>
            </a:r>
          </a:p>
        </p:txBody>
      </p:sp>
      <p:pic>
        <p:nvPicPr>
          <p:cNvPr id="33" name="Picture 32">
            <a:extLst>
              <a:ext uri="{FF2B5EF4-FFF2-40B4-BE49-F238E27FC236}">
                <a16:creationId xmlns:a16="http://schemas.microsoft.com/office/drawing/2014/main" id="{ED88ED7D-8432-6E4D-8DC9-B6701CB1A23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32103" y="6253670"/>
            <a:ext cx="3281538" cy="347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67126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Gold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lack Triangle">
            <a:extLst>
              <a:ext uri="{FF2B5EF4-FFF2-40B4-BE49-F238E27FC236}">
                <a16:creationId xmlns:a16="http://schemas.microsoft.com/office/drawing/2014/main" id="{E6FF8326-7C7F-B6EE-5081-7AD19B61BF9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467600" y="0"/>
            <a:ext cx="1676400" cy="6858000"/>
          </a:xfrm>
          <a:prstGeom prst="rect">
            <a:avLst/>
          </a:prstGeom>
          <a:noFill/>
        </p:spPr>
      </p:pic>
      <p:sp>
        <p:nvSpPr>
          <p:cNvPr id="6" name="Title 6">
            <a:extLst>
              <a:ext uri="{FF2B5EF4-FFF2-40B4-BE49-F238E27FC236}">
                <a16:creationId xmlns:a16="http://schemas.microsoft.com/office/drawing/2014/main" id="{B1EEEEC0-D7E4-4DE5-4E3D-FAAD9ABA899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67442" y="2017643"/>
            <a:ext cx="7183861" cy="583733"/>
          </a:xfrm>
        </p:spPr>
        <p:txBody>
          <a:bodyPr>
            <a:noAutofit/>
          </a:bodyPr>
          <a:lstStyle>
            <a:lvl1pPr>
              <a:defRPr sz="4400" cap="none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D8EDB9B8-C811-84E9-5F58-0130F3A8050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67442" y="2617147"/>
            <a:ext cx="7183861" cy="449263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2000" b="1" i="0">
                <a:solidFill>
                  <a:schemeClr val="tx1"/>
                </a:solidFill>
                <a:latin typeface="Acumin Pro Semibold" panose="020B0504020202020204" pitchFamily="34" charset="77"/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en-US" dirty="0"/>
              <a:t>Subtitle</a:t>
            </a:r>
          </a:p>
        </p:txBody>
      </p:sp>
      <p:sp>
        <p:nvSpPr>
          <p:cNvPr id="10" name="Text Placeholder 8">
            <a:extLst>
              <a:ext uri="{FF2B5EF4-FFF2-40B4-BE49-F238E27FC236}">
                <a16:creationId xmlns:a16="http://schemas.microsoft.com/office/drawing/2014/main" id="{24BF34A7-30DF-7BD2-A5A2-434BBF6672C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67442" y="3079275"/>
            <a:ext cx="7183861" cy="449263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400" b="0" i="0">
                <a:solidFill>
                  <a:schemeClr val="tx1"/>
                </a:solidFill>
                <a:latin typeface="Acumin Pro Medium" panose="020B0504020202020204" pitchFamily="34" charset="77"/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en-US" dirty="0"/>
              <a:t>3/31/23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BAC34E1-E044-0445-842B-2F1F9D1C92C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56134" y="5839622"/>
            <a:ext cx="4062047" cy="4300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992520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 - 3 Blocks - G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8C98D576-4759-5408-883D-2E56D9D0F603}"/>
              </a:ext>
            </a:extLst>
          </p:cNvPr>
          <p:cNvSpPr/>
          <p:nvPr userDrawn="1"/>
        </p:nvSpPr>
        <p:spPr>
          <a:xfrm>
            <a:off x="5953662" y="1315893"/>
            <a:ext cx="2489648" cy="451326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2C44A1A-1D1D-F2D9-8EC1-EFF25EBA1FB0}"/>
              </a:ext>
            </a:extLst>
          </p:cNvPr>
          <p:cNvSpPr/>
          <p:nvPr userDrawn="1"/>
        </p:nvSpPr>
        <p:spPr>
          <a:xfrm>
            <a:off x="3315523" y="1315894"/>
            <a:ext cx="2489648" cy="451326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138D75A-DD50-6C6E-0A9D-7F77E72C780A}"/>
              </a:ext>
            </a:extLst>
          </p:cNvPr>
          <p:cNvSpPr/>
          <p:nvPr userDrawn="1"/>
        </p:nvSpPr>
        <p:spPr>
          <a:xfrm>
            <a:off x="677384" y="1315895"/>
            <a:ext cx="2489648" cy="451326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16" name="Text Placeholder 6">
            <a:extLst>
              <a:ext uri="{FF2B5EF4-FFF2-40B4-BE49-F238E27FC236}">
                <a16:creationId xmlns:a16="http://schemas.microsoft.com/office/drawing/2014/main" id="{876A1563-09E6-06B6-EC4A-8E309CC57B1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77435" y="1436467"/>
            <a:ext cx="2489597" cy="339561"/>
          </a:xfrm>
        </p:spPr>
        <p:txBody>
          <a:bodyPr>
            <a:noAutofit/>
          </a:bodyPr>
          <a:lstStyle>
            <a:lvl1pPr marL="0" indent="0" algn="ctr" fontAlgn="ctr">
              <a:spcBef>
                <a:spcPts val="0"/>
              </a:spcBef>
              <a:buFontTx/>
              <a:buNone/>
              <a:defRPr sz="1600" b="1" i="0" baseline="0">
                <a:solidFill>
                  <a:schemeClr val="tx1"/>
                </a:solidFill>
                <a:latin typeface="Acumin Pro Condensed Semibold" panose="020B0506020202020204" pitchFamily="34" charset="77"/>
              </a:defRPr>
            </a:lvl1pPr>
          </a:lstStyle>
          <a:p>
            <a:pPr lvl="0"/>
            <a:r>
              <a:rPr lang="en-US" dirty="0"/>
              <a:t>Click to edit Subhead</a:t>
            </a:r>
          </a:p>
        </p:txBody>
      </p:sp>
      <p:sp>
        <p:nvSpPr>
          <p:cNvPr id="22" name="Text Placeholder 6">
            <a:extLst>
              <a:ext uri="{FF2B5EF4-FFF2-40B4-BE49-F238E27FC236}">
                <a16:creationId xmlns:a16="http://schemas.microsoft.com/office/drawing/2014/main" id="{AF401EC8-7352-A985-133C-726A718A9E9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315769" y="1436467"/>
            <a:ext cx="2489597" cy="339561"/>
          </a:xfrm>
        </p:spPr>
        <p:txBody>
          <a:bodyPr>
            <a:noAutofit/>
          </a:bodyPr>
          <a:lstStyle>
            <a:lvl1pPr marL="0" indent="0" algn="ctr" fontAlgn="ctr">
              <a:spcBef>
                <a:spcPts val="0"/>
              </a:spcBef>
              <a:buFontTx/>
              <a:buNone/>
              <a:defRPr sz="1600" b="1" i="0" baseline="0">
                <a:solidFill>
                  <a:schemeClr val="tx1"/>
                </a:solidFill>
                <a:latin typeface="Acumin Pro Condensed Semibold" panose="020B0506020202020204" pitchFamily="34" charset="77"/>
              </a:defRPr>
            </a:lvl1pPr>
          </a:lstStyle>
          <a:p>
            <a:pPr marL="0" marR="0" lvl="0" indent="0" algn="ctr" defTabSz="685800" rtl="0" eaLnBrk="1" fontAlgn="t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Click to edit Subhead</a:t>
            </a:r>
          </a:p>
        </p:txBody>
      </p:sp>
      <p:sp>
        <p:nvSpPr>
          <p:cNvPr id="26" name="Text Placeholder 6">
            <a:extLst>
              <a:ext uri="{FF2B5EF4-FFF2-40B4-BE49-F238E27FC236}">
                <a16:creationId xmlns:a16="http://schemas.microsoft.com/office/drawing/2014/main" id="{71A04C69-EC92-81B2-FCD5-39464C669BEB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953908" y="1433917"/>
            <a:ext cx="2489597" cy="339561"/>
          </a:xfrm>
        </p:spPr>
        <p:txBody>
          <a:bodyPr>
            <a:noAutofit/>
          </a:bodyPr>
          <a:lstStyle>
            <a:lvl1pPr marL="0" indent="0" algn="ctr" fontAlgn="ctr">
              <a:spcBef>
                <a:spcPts val="0"/>
              </a:spcBef>
              <a:buFontTx/>
              <a:buNone/>
              <a:defRPr sz="1600" b="1" i="0" baseline="0">
                <a:solidFill>
                  <a:schemeClr val="tx1"/>
                </a:solidFill>
                <a:latin typeface="Acumin Pro Condensed Semibold" panose="020B0506020202020204" pitchFamily="34" charset="77"/>
              </a:defRPr>
            </a:lvl1pPr>
          </a:lstStyle>
          <a:p>
            <a:pPr lvl="0"/>
            <a:r>
              <a:rPr lang="en-US" dirty="0"/>
              <a:t>Click to edit Subhead</a:t>
            </a:r>
          </a:p>
        </p:txBody>
      </p:sp>
      <p:sp>
        <p:nvSpPr>
          <p:cNvPr id="30" name="Text Placeholder 3">
            <a:extLst>
              <a:ext uri="{FF2B5EF4-FFF2-40B4-BE49-F238E27FC236}">
                <a16:creationId xmlns:a16="http://schemas.microsoft.com/office/drawing/2014/main" id="{AE5BF8CB-9477-F598-75C4-6F35D608B35B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826264" y="2040671"/>
            <a:ext cx="2213372" cy="1691333"/>
          </a:xfrm>
        </p:spPr>
        <p:txBody>
          <a:bodyPr>
            <a:normAutofit/>
          </a:bodyPr>
          <a:lstStyle>
            <a:lvl1pPr marL="0" indent="0">
              <a:buNone/>
              <a:defRPr sz="1400" b="0" i="0">
                <a:solidFill>
                  <a:schemeClr val="tx1"/>
                </a:solidFill>
                <a:latin typeface="Acumin Pro" panose="020B0504020202020204" pitchFamily="34" charset="77"/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dirty="0"/>
              <a:t>Click to edit body copy</a:t>
            </a:r>
          </a:p>
        </p:txBody>
      </p:sp>
      <p:sp>
        <p:nvSpPr>
          <p:cNvPr id="31" name="Text Placeholder 3">
            <a:extLst>
              <a:ext uri="{FF2B5EF4-FFF2-40B4-BE49-F238E27FC236}">
                <a16:creationId xmlns:a16="http://schemas.microsoft.com/office/drawing/2014/main" id="{AE6CE746-1703-63A8-BBD4-546AD104E27E}"/>
              </a:ext>
            </a:extLst>
          </p:cNvPr>
          <p:cNvSpPr>
            <a:spLocks noGrp="1"/>
          </p:cNvSpPr>
          <p:nvPr>
            <p:ph type="body" sz="half" idx="24" hasCustomPrompt="1"/>
          </p:nvPr>
        </p:nvSpPr>
        <p:spPr>
          <a:xfrm>
            <a:off x="3453661" y="2065259"/>
            <a:ext cx="2213372" cy="1691333"/>
          </a:xfrm>
        </p:spPr>
        <p:txBody>
          <a:bodyPr>
            <a:normAutofit/>
          </a:bodyPr>
          <a:lstStyle>
            <a:lvl1pPr marL="0" indent="0">
              <a:buNone/>
              <a:defRPr sz="1400" b="0" i="0">
                <a:solidFill>
                  <a:schemeClr val="tx1"/>
                </a:solidFill>
                <a:latin typeface="Acumin Pro" panose="020B0504020202020204" pitchFamily="34" charset="77"/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lang="en-US" dirty="0"/>
              <a:t>Click to edit body copy</a:t>
            </a:r>
          </a:p>
        </p:txBody>
      </p:sp>
      <p:sp>
        <p:nvSpPr>
          <p:cNvPr id="33" name="Picture Placeholder 10">
            <a:extLst>
              <a:ext uri="{FF2B5EF4-FFF2-40B4-BE49-F238E27FC236}">
                <a16:creationId xmlns:a16="http://schemas.microsoft.com/office/drawing/2014/main" id="{53952BA5-2190-5106-0EBD-DA1D15EFBB9D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826264" y="4045822"/>
            <a:ext cx="2213372" cy="155575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 dirty="0"/>
          </a:p>
        </p:txBody>
      </p:sp>
      <p:sp>
        <p:nvSpPr>
          <p:cNvPr id="34" name="Picture Placeholder 10">
            <a:extLst>
              <a:ext uri="{FF2B5EF4-FFF2-40B4-BE49-F238E27FC236}">
                <a16:creationId xmlns:a16="http://schemas.microsoft.com/office/drawing/2014/main" id="{835FE666-CADC-4DB4-80A4-BFD9823DE051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3464597" y="4045822"/>
            <a:ext cx="2213372" cy="155575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 dirty="0"/>
          </a:p>
        </p:txBody>
      </p:sp>
      <p:sp>
        <p:nvSpPr>
          <p:cNvPr id="35" name="Picture Placeholder 10">
            <a:extLst>
              <a:ext uri="{FF2B5EF4-FFF2-40B4-BE49-F238E27FC236}">
                <a16:creationId xmlns:a16="http://schemas.microsoft.com/office/drawing/2014/main" id="{AECA5017-0E7C-4957-02B2-65FA6C1F6E5F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6102736" y="4043272"/>
            <a:ext cx="2213372" cy="1555750"/>
          </a:xfrm>
        </p:spPr>
        <p:txBody>
          <a:bodyPr/>
          <a:lstStyle>
            <a:lvl1pPr marL="0" indent="0">
              <a:buNone/>
              <a:defRPr b="1"/>
            </a:lvl1pPr>
          </a:lstStyle>
          <a:p>
            <a:endParaRPr lang="en-US" dirty="0"/>
          </a:p>
        </p:txBody>
      </p:sp>
      <p:sp>
        <p:nvSpPr>
          <p:cNvPr id="36" name="Text Placeholder 3">
            <a:extLst>
              <a:ext uri="{FF2B5EF4-FFF2-40B4-BE49-F238E27FC236}">
                <a16:creationId xmlns:a16="http://schemas.microsoft.com/office/drawing/2014/main" id="{9F4CE92C-83FA-CA44-69CB-E6229E144199}"/>
              </a:ext>
            </a:extLst>
          </p:cNvPr>
          <p:cNvSpPr>
            <a:spLocks noGrp="1"/>
          </p:cNvSpPr>
          <p:nvPr>
            <p:ph type="body" sz="half" idx="25" hasCustomPrompt="1"/>
          </p:nvPr>
        </p:nvSpPr>
        <p:spPr>
          <a:xfrm>
            <a:off x="6097061" y="2071425"/>
            <a:ext cx="2213372" cy="1691333"/>
          </a:xfrm>
        </p:spPr>
        <p:txBody>
          <a:bodyPr>
            <a:normAutofit/>
          </a:bodyPr>
          <a:lstStyle>
            <a:lvl1pPr marL="0" indent="0">
              <a:buNone/>
              <a:defRPr sz="1400" b="0" i="0">
                <a:solidFill>
                  <a:schemeClr val="tx1"/>
                </a:solidFill>
                <a:latin typeface="Acumin Pro" panose="020B0504020202020204" pitchFamily="34" charset="77"/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lang="en-US" dirty="0"/>
              <a:t>Click to edit body copy</a:t>
            </a:r>
          </a:p>
        </p:txBody>
      </p:sp>
      <p:sp>
        <p:nvSpPr>
          <p:cNvPr id="40" name="Title 39">
            <a:extLst>
              <a:ext uri="{FF2B5EF4-FFF2-40B4-BE49-F238E27FC236}">
                <a16:creationId xmlns:a16="http://schemas.microsoft.com/office/drawing/2014/main" id="{2CAB310C-9DF2-C217-7A37-81705800EB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 fontAlgn="b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A4DDE6D-DD47-E873-4306-EBFC1F91F657}"/>
              </a:ext>
            </a:extLst>
          </p:cNvPr>
          <p:cNvSpPr>
            <a:spLocks noGrp="1"/>
          </p:cNvSpPr>
          <p:nvPr>
            <p:ph type="ftr" sz="quarter" idx="26"/>
          </p:nvPr>
        </p:nvSpPr>
        <p:spPr/>
        <p:txBody>
          <a:bodyPr/>
          <a:lstStyle/>
          <a:p>
            <a:pPr algn="r"/>
            <a:r>
              <a:rPr lang="en-US"/>
              <a:t>3/31/23            </a:t>
            </a:r>
            <a:fld id="{2D8F9ACA-D6C0-E54C-B1B8-E9196C9CD104}" type="slidenum">
              <a:rPr lang="en-US" smtClean="0"/>
              <a:pPr algn="r"/>
              <a:t>‹#›</a:t>
            </a:fld>
            <a:endParaRPr lang="en-US" dirty="0"/>
          </a:p>
        </p:txBody>
      </p:sp>
      <p:pic>
        <p:nvPicPr>
          <p:cNvPr id="32" name="Picture 31">
            <a:extLst>
              <a:ext uri="{FF2B5EF4-FFF2-40B4-BE49-F238E27FC236}">
                <a16:creationId xmlns:a16="http://schemas.microsoft.com/office/drawing/2014/main" id="{E92DEA45-404E-3C4C-A424-4C5C2852F5C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32103" y="6253670"/>
            <a:ext cx="3281538" cy="347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894665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 - 5 Color Bloc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Title 39">
            <a:extLst>
              <a:ext uri="{FF2B5EF4-FFF2-40B4-BE49-F238E27FC236}">
                <a16:creationId xmlns:a16="http://schemas.microsoft.com/office/drawing/2014/main" id="{2CAB310C-9DF2-C217-7A37-81705800EB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 fontAlgn="b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C979A34A-6A6B-FC98-1EC8-8347FAB1A48F}"/>
              </a:ext>
            </a:extLst>
          </p:cNvPr>
          <p:cNvSpPr/>
          <p:nvPr userDrawn="1"/>
        </p:nvSpPr>
        <p:spPr>
          <a:xfrm>
            <a:off x="756438" y="1660596"/>
            <a:ext cx="1438515" cy="43641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0">
            <a:schemeClr val="accent1"/>
          </a:lnRef>
          <a:fillRef idx="1">
            <a:schemeClr val="accent1"/>
          </a:fillRef>
          <a:effectRef idx="0">
            <a:srgbClr val="00000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825" dirty="0">
              <a:solidFill>
                <a:schemeClr val="bg1"/>
              </a:solidFill>
              <a:latin typeface="Franklin Gothic Medium" panose="020B0603020102020204" pitchFamily="34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C3F2A76-73C1-7478-1C52-F70D9B50BC0A}"/>
              </a:ext>
            </a:extLst>
          </p:cNvPr>
          <p:cNvSpPr/>
          <p:nvPr userDrawn="1"/>
        </p:nvSpPr>
        <p:spPr>
          <a:xfrm>
            <a:off x="758505" y="2160555"/>
            <a:ext cx="1436449" cy="3233502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750"/>
              </a:spcAft>
              <a:buClr>
                <a:schemeClr val="tx1">
                  <a:lumMod val="50000"/>
                  <a:lumOff val="50000"/>
                </a:schemeClr>
              </a:buClr>
              <a:buSzTx/>
              <a:buFontTx/>
              <a:buNone/>
              <a:tabLst/>
              <a:defRPr/>
            </a:pPr>
            <a:endParaRPr lang="en-GB" sz="900" kern="0" dirty="0">
              <a:solidFill>
                <a:sysClr val="windowText" lastClr="000000"/>
              </a:solidFill>
              <a:latin typeface="Franklin Gothic Book" panose="020B0503020102020204" pitchFamily="34" charset="0"/>
              <a:cs typeface="Calibri Light" panose="020F0302020204030204" pitchFamily="34" charset="0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3B6525D0-8078-E003-46A7-FFCB83C221E0}"/>
              </a:ext>
            </a:extLst>
          </p:cNvPr>
          <p:cNvSpPr/>
          <p:nvPr userDrawn="1"/>
        </p:nvSpPr>
        <p:spPr>
          <a:xfrm>
            <a:off x="2284078" y="1660596"/>
            <a:ext cx="1438515" cy="436418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0">
            <a:schemeClr val="accent1"/>
          </a:lnRef>
          <a:fillRef idx="1">
            <a:schemeClr val="accent1"/>
          </a:fillRef>
          <a:effectRef idx="0">
            <a:srgbClr val="00000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825" dirty="0">
              <a:solidFill>
                <a:schemeClr val="bg1"/>
              </a:solidFill>
              <a:latin typeface="Franklin Gothic Medium" panose="020B0603020102020204" pitchFamily="34" charset="0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AE6AD059-9160-4AE4-0F86-92FB0AAD082C}"/>
              </a:ext>
            </a:extLst>
          </p:cNvPr>
          <p:cNvSpPr/>
          <p:nvPr userDrawn="1"/>
        </p:nvSpPr>
        <p:spPr>
          <a:xfrm>
            <a:off x="2286144" y="2160555"/>
            <a:ext cx="1436449" cy="323350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750"/>
              </a:spcAft>
              <a:buClr>
                <a:schemeClr val="tx1">
                  <a:lumMod val="50000"/>
                  <a:lumOff val="50000"/>
                </a:schemeClr>
              </a:buClr>
              <a:buSzTx/>
              <a:buFontTx/>
              <a:buNone/>
              <a:tabLst/>
              <a:defRPr/>
            </a:pPr>
            <a:endParaRPr lang="en-GB" sz="900" kern="0" dirty="0">
              <a:solidFill>
                <a:sysClr val="windowText" lastClr="000000"/>
              </a:solidFill>
              <a:latin typeface="Franklin Gothic Book" panose="020B0503020102020204" pitchFamily="34" charset="0"/>
              <a:cs typeface="Calibri Light" panose="020F0302020204030204" pitchFamily="34" charset="0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E0F701C0-7A2F-0B95-E95C-07302A14CA56}"/>
              </a:ext>
            </a:extLst>
          </p:cNvPr>
          <p:cNvSpPr/>
          <p:nvPr userDrawn="1"/>
        </p:nvSpPr>
        <p:spPr>
          <a:xfrm>
            <a:off x="3811718" y="1660596"/>
            <a:ext cx="1438515" cy="436418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0">
            <a:schemeClr val="accent1"/>
          </a:lnRef>
          <a:fillRef idx="1">
            <a:schemeClr val="accent1"/>
          </a:fillRef>
          <a:effectRef idx="0">
            <a:srgbClr val="00000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825" dirty="0">
              <a:solidFill>
                <a:schemeClr val="bg1"/>
              </a:solidFill>
              <a:latin typeface="Franklin Gothic Medium" panose="020B0603020102020204" pitchFamily="34" charset="0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AD786ED8-9187-C7FB-F774-CE52A2971FFD}"/>
              </a:ext>
            </a:extLst>
          </p:cNvPr>
          <p:cNvSpPr/>
          <p:nvPr userDrawn="1"/>
        </p:nvSpPr>
        <p:spPr>
          <a:xfrm>
            <a:off x="3813784" y="2160555"/>
            <a:ext cx="1436449" cy="323350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750"/>
              </a:spcAft>
              <a:buClr>
                <a:schemeClr val="tx1">
                  <a:lumMod val="50000"/>
                  <a:lumOff val="50000"/>
                </a:schemeClr>
              </a:buClr>
              <a:buSzTx/>
              <a:buFontTx/>
              <a:buNone/>
              <a:tabLst/>
              <a:defRPr/>
            </a:pPr>
            <a:endParaRPr lang="en-GB" sz="900" kern="0" dirty="0">
              <a:solidFill>
                <a:sysClr val="windowText" lastClr="000000"/>
              </a:solidFill>
              <a:latin typeface="Franklin Gothic Book" panose="020B0503020102020204" pitchFamily="34" charset="0"/>
              <a:cs typeface="Calibri Light" panose="020F0302020204030204" pitchFamily="34" charset="0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9A6F5635-02F3-829F-B778-4A766D8D4A2D}"/>
              </a:ext>
            </a:extLst>
          </p:cNvPr>
          <p:cNvSpPr/>
          <p:nvPr userDrawn="1"/>
        </p:nvSpPr>
        <p:spPr>
          <a:xfrm>
            <a:off x="5339357" y="1660596"/>
            <a:ext cx="1438515" cy="436418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0">
            <a:schemeClr val="accent1"/>
          </a:lnRef>
          <a:fillRef idx="1">
            <a:schemeClr val="accent1"/>
          </a:fillRef>
          <a:effectRef idx="0">
            <a:srgbClr val="00000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825" dirty="0">
              <a:solidFill>
                <a:schemeClr val="bg1"/>
              </a:solidFill>
              <a:latin typeface="Franklin Gothic Medium" panose="020B0603020102020204" pitchFamily="34" charset="0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3CBD6A50-2E1C-FDDB-2F9B-D9101B8535C5}"/>
              </a:ext>
            </a:extLst>
          </p:cNvPr>
          <p:cNvSpPr/>
          <p:nvPr userDrawn="1"/>
        </p:nvSpPr>
        <p:spPr>
          <a:xfrm>
            <a:off x="5341424" y="2160555"/>
            <a:ext cx="1436449" cy="323350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750"/>
              </a:spcAft>
              <a:buClr>
                <a:schemeClr val="tx1">
                  <a:lumMod val="50000"/>
                  <a:lumOff val="50000"/>
                </a:schemeClr>
              </a:buClr>
              <a:buSzTx/>
              <a:buFontTx/>
              <a:buNone/>
              <a:tabLst/>
              <a:defRPr/>
            </a:pPr>
            <a:endParaRPr lang="en-GB" sz="900" kern="0" dirty="0">
              <a:solidFill>
                <a:sysClr val="windowText" lastClr="000000"/>
              </a:solidFill>
              <a:latin typeface="Franklin Gothic Book" panose="020B0503020102020204" pitchFamily="34" charset="0"/>
              <a:cs typeface="Calibri Light" panose="020F0302020204030204" pitchFamily="34" charset="0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B239B4FF-413F-3DBC-C6E4-087C951C5464}"/>
              </a:ext>
            </a:extLst>
          </p:cNvPr>
          <p:cNvSpPr/>
          <p:nvPr userDrawn="1"/>
        </p:nvSpPr>
        <p:spPr>
          <a:xfrm>
            <a:off x="6866999" y="1660596"/>
            <a:ext cx="1438515" cy="436418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0">
            <a:schemeClr val="accent1"/>
          </a:lnRef>
          <a:fillRef idx="1">
            <a:schemeClr val="accent1"/>
          </a:fillRef>
          <a:effectRef idx="0">
            <a:srgbClr val="00000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825" dirty="0">
              <a:solidFill>
                <a:schemeClr val="bg1"/>
              </a:solidFill>
              <a:latin typeface="Franklin Gothic Medium" panose="020B0603020102020204" pitchFamily="34" charset="0"/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8CB8434E-9F38-4592-327E-51A570C73E09}"/>
              </a:ext>
            </a:extLst>
          </p:cNvPr>
          <p:cNvSpPr/>
          <p:nvPr userDrawn="1"/>
        </p:nvSpPr>
        <p:spPr>
          <a:xfrm>
            <a:off x="6869065" y="2160555"/>
            <a:ext cx="1436449" cy="323350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750"/>
              </a:spcAft>
              <a:buClr>
                <a:schemeClr val="tx1">
                  <a:lumMod val="50000"/>
                  <a:lumOff val="50000"/>
                </a:schemeClr>
              </a:buClr>
              <a:buSzTx/>
              <a:buFontTx/>
              <a:buNone/>
              <a:tabLst/>
              <a:defRPr/>
            </a:pPr>
            <a:endParaRPr lang="en-GB" sz="900" kern="0" dirty="0">
              <a:solidFill>
                <a:sysClr val="windowText" lastClr="000000"/>
              </a:solidFill>
              <a:latin typeface="Franklin Gothic Book" panose="020B0503020102020204" pitchFamily="34" charset="0"/>
              <a:cs typeface="Calibri Light" panose="020F0302020204030204" pitchFamily="34" charset="0"/>
            </a:endParaRPr>
          </a:p>
        </p:txBody>
      </p:sp>
      <p:sp>
        <p:nvSpPr>
          <p:cNvPr id="44" name="Text Placeholder 6">
            <a:extLst>
              <a:ext uri="{FF2B5EF4-FFF2-40B4-BE49-F238E27FC236}">
                <a16:creationId xmlns:a16="http://schemas.microsoft.com/office/drawing/2014/main" id="{1BA8130D-B7F2-9815-5056-6F334D4BBAE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56438" y="1783909"/>
            <a:ext cx="1438514" cy="220506"/>
          </a:xfrm>
        </p:spPr>
        <p:txBody>
          <a:bodyPr>
            <a:noAutofit/>
          </a:bodyPr>
          <a:lstStyle>
            <a:lvl1pPr marL="0" indent="0" algn="ctr" fontAlgn="t">
              <a:spcBef>
                <a:spcPts val="0"/>
              </a:spcBef>
              <a:buFontTx/>
              <a:buNone/>
              <a:defRPr sz="1200" b="1" i="0" baseline="0">
                <a:solidFill>
                  <a:schemeClr val="bg1"/>
                </a:solidFill>
                <a:latin typeface="Acumin Pro Condensed Semibold" panose="020B0506020202020204" pitchFamily="34" charset="77"/>
              </a:defRPr>
            </a:lvl1pPr>
          </a:lstStyle>
          <a:p>
            <a:pPr lvl="0"/>
            <a:r>
              <a:rPr lang="en-US" dirty="0"/>
              <a:t>Click to edit Subhead</a:t>
            </a:r>
          </a:p>
        </p:txBody>
      </p:sp>
      <p:sp>
        <p:nvSpPr>
          <p:cNvPr id="45" name="Text Placeholder 6">
            <a:extLst>
              <a:ext uri="{FF2B5EF4-FFF2-40B4-BE49-F238E27FC236}">
                <a16:creationId xmlns:a16="http://schemas.microsoft.com/office/drawing/2014/main" id="{A41A66E4-0B84-E1FB-88CD-3E0E6E80C49D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2284078" y="1768552"/>
            <a:ext cx="1438514" cy="220506"/>
          </a:xfrm>
        </p:spPr>
        <p:txBody>
          <a:bodyPr>
            <a:noAutofit/>
          </a:bodyPr>
          <a:lstStyle>
            <a:lvl1pPr marL="0" indent="0" algn="ctr" fontAlgn="t">
              <a:spcBef>
                <a:spcPts val="0"/>
              </a:spcBef>
              <a:buFontTx/>
              <a:buNone/>
              <a:defRPr sz="1200" b="1" i="0" baseline="0">
                <a:solidFill>
                  <a:schemeClr val="bg1"/>
                </a:solidFill>
                <a:latin typeface="Acumin Pro Condensed Semibold" panose="020B0506020202020204" pitchFamily="34" charset="77"/>
              </a:defRPr>
            </a:lvl1pPr>
          </a:lstStyle>
          <a:p>
            <a:pPr lvl="0"/>
            <a:r>
              <a:rPr lang="en-US" dirty="0"/>
              <a:t>Click to edit Subhead</a:t>
            </a:r>
          </a:p>
        </p:txBody>
      </p:sp>
      <p:sp>
        <p:nvSpPr>
          <p:cNvPr id="46" name="Text Placeholder 6">
            <a:extLst>
              <a:ext uri="{FF2B5EF4-FFF2-40B4-BE49-F238E27FC236}">
                <a16:creationId xmlns:a16="http://schemas.microsoft.com/office/drawing/2014/main" id="{235E5CE7-3D80-1BB5-DACD-8A63CA927E9A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3811718" y="1768552"/>
            <a:ext cx="1438514" cy="220506"/>
          </a:xfrm>
        </p:spPr>
        <p:txBody>
          <a:bodyPr>
            <a:noAutofit/>
          </a:bodyPr>
          <a:lstStyle>
            <a:lvl1pPr marL="0" indent="0" algn="ctr" fontAlgn="t">
              <a:spcBef>
                <a:spcPts val="0"/>
              </a:spcBef>
              <a:buFontTx/>
              <a:buNone/>
              <a:defRPr sz="1200" b="1" i="0" baseline="0">
                <a:solidFill>
                  <a:schemeClr val="bg1"/>
                </a:solidFill>
                <a:latin typeface="Acumin Pro Condensed Semibold" panose="020B0506020202020204" pitchFamily="34" charset="77"/>
              </a:defRPr>
            </a:lvl1pPr>
          </a:lstStyle>
          <a:p>
            <a:pPr lvl="0"/>
            <a:r>
              <a:rPr lang="en-US" dirty="0"/>
              <a:t>Click to edit Subhead</a:t>
            </a:r>
          </a:p>
        </p:txBody>
      </p:sp>
      <p:sp>
        <p:nvSpPr>
          <p:cNvPr id="47" name="Text Placeholder 6">
            <a:extLst>
              <a:ext uri="{FF2B5EF4-FFF2-40B4-BE49-F238E27FC236}">
                <a16:creationId xmlns:a16="http://schemas.microsoft.com/office/drawing/2014/main" id="{685C02D4-EA4F-4962-D397-F6439EC5C6E9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5339358" y="1768552"/>
            <a:ext cx="1438514" cy="220506"/>
          </a:xfrm>
        </p:spPr>
        <p:txBody>
          <a:bodyPr>
            <a:noAutofit/>
          </a:bodyPr>
          <a:lstStyle>
            <a:lvl1pPr marL="0" indent="0" algn="ctr" fontAlgn="t">
              <a:spcBef>
                <a:spcPts val="0"/>
              </a:spcBef>
              <a:buFontTx/>
              <a:buNone/>
              <a:defRPr sz="1200" b="1" i="0" baseline="0">
                <a:solidFill>
                  <a:schemeClr val="bg1"/>
                </a:solidFill>
                <a:latin typeface="Acumin Pro Condensed Semibold" panose="020B0506020202020204" pitchFamily="34" charset="77"/>
              </a:defRPr>
            </a:lvl1pPr>
          </a:lstStyle>
          <a:p>
            <a:pPr lvl="0"/>
            <a:r>
              <a:rPr lang="en-US" dirty="0"/>
              <a:t>Click to edit Subhead</a:t>
            </a:r>
          </a:p>
        </p:txBody>
      </p:sp>
      <p:sp>
        <p:nvSpPr>
          <p:cNvPr id="48" name="Text Placeholder 6">
            <a:extLst>
              <a:ext uri="{FF2B5EF4-FFF2-40B4-BE49-F238E27FC236}">
                <a16:creationId xmlns:a16="http://schemas.microsoft.com/office/drawing/2014/main" id="{1F46F0A7-55C4-6BAE-BCB0-157A86C91997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6867000" y="1770870"/>
            <a:ext cx="1438514" cy="220506"/>
          </a:xfrm>
        </p:spPr>
        <p:txBody>
          <a:bodyPr>
            <a:noAutofit/>
          </a:bodyPr>
          <a:lstStyle>
            <a:lvl1pPr marL="0" indent="0" algn="ctr" fontAlgn="t">
              <a:spcBef>
                <a:spcPts val="0"/>
              </a:spcBef>
              <a:buFontTx/>
              <a:buNone/>
              <a:defRPr sz="1200" b="1" i="0" baseline="0">
                <a:solidFill>
                  <a:schemeClr val="bg1"/>
                </a:solidFill>
                <a:latin typeface="Acumin Pro Condensed Semibold" panose="020B0506020202020204" pitchFamily="34" charset="77"/>
              </a:defRPr>
            </a:lvl1pPr>
          </a:lstStyle>
          <a:p>
            <a:pPr lvl="0"/>
            <a:r>
              <a:rPr lang="en-US" dirty="0"/>
              <a:t>Click to edit Subhead</a:t>
            </a:r>
          </a:p>
        </p:txBody>
      </p:sp>
      <p:sp>
        <p:nvSpPr>
          <p:cNvPr id="49" name="Text Placeholder 3">
            <a:extLst>
              <a:ext uri="{FF2B5EF4-FFF2-40B4-BE49-F238E27FC236}">
                <a16:creationId xmlns:a16="http://schemas.microsoft.com/office/drawing/2014/main" id="{9E69C3F7-0A3A-FAC2-6540-8BB750E9AA4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8487" y="2312717"/>
            <a:ext cx="1243702" cy="2958028"/>
          </a:xfrm>
        </p:spPr>
        <p:txBody>
          <a:bodyPr>
            <a:normAutofit/>
          </a:bodyPr>
          <a:lstStyle>
            <a:lvl1pPr marL="0" indent="0">
              <a:buNone/>
              <a:defRPr sz="1000" b="0" i="0">
                <a:latin typeface="Acumin Pro" panose="020B0504020202020204" pitchFamily="34" charset="77"/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0" name="Text Placeholder 3">
            <a:extLst>
              <a:ext uri="{FF2B5EF4-FFF2-40B4-BE49-F238E27FC236}">
                <a16:creationId xmlns:a16="http://schemas.microsoft.com/office/drawing/2014/main" id="{040CB427-2320-1A81-037C-6D83BCA5B36F}"/>
              </a:ext>
            </a:extLst>
          </p:cNvPr>
          <p:cNvSpPr>
            <a:spLocks noGrp="1"/>
          </p:cNvSpPr>
          <p:nvPr>
            <p:ph type="body" sz="half" idx="32"/>
          </p:nvPr>
        </p:nvSpPr>
        <p:spPr>
          <a:xfrm>
            <a:off x="2381484" y="2299864"/>
            <a:ext cx="1243702" cy="2958028"/>
          </a:xfrm>
        </p:spPr>
        <p:txBody>
          <a:bodyPr>
            <a:normAutofit/>
          </a:bodyPr>
          <a:lstStyle>
            <a:lvl1pPr marL="0" indent="0">
              <a:buNone/>
              <a:defRPr sz="1000" b="0" i="0">
                <a:latin typeface="Acumin Pro" panose="020B0504020202020204" pitchFamily="34" charset="77"/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1" name="Text Placeholder 3">
            <a:extLst>
              <a:ext uri="{FF2B5EF4-FFF2-40B4-BE49-F238E27FC236}">
                <a16:creationId xmlns:a16="http://schemas.microsoft.com/office/drawing/2014/main" id="{3144BCA8-7BD5-8323-CDAB-E5362D78AA68}"/>
              </a:ext>
            </a:extLst>
          </p:cNvPr>
          <p:cNvSpPr>
            <a:spLocks noGrp="1"/>
          </p:cNvSpPr>
          <p:nvPr>
            <p:ph type="body" sz="half" idx="33"/>
          </p:nvPr>
        </p:nvSpPr>
        <p:spPr>
          <a:xfrm>
            <a:off x="3909124" y="2298292"/>
            <a:ext cx="1243702" cy="2958028"/>
          </a:xfrm>
        </p:spPr>
        <p:txBody>
          <a:bodyPr>
            <a:normAutofit/>
          </a:bodyPr>
          <a:lstStyle>
            <a:lvl1pPr marL="0" indent="0">
              <a:buNone/>
              <a:defRPr sz="1000" b="0" i="0">
                <a:latin typeface="Acumin Pro" panose="020B0504020202020204" pitchFamily="34" charset="77"/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2" name="Text Placeholder 3">
            <a:extLst>
              <a:ext uri="{FF2B5EF4-FFF2-40B4-BE49-F238E27FC236}">
                <a16:creationId xmlns:a16="http://schemas.microsoft.com/office/drawing/2014/main" id="{82EC0719-39BA-B2AB-F29D-3C947DC78925}"/>
              </a:ext>
            </a:extLst>
          </p:cNvPr>
          <p:cNvSpPr>
            <a:spLocks noGrp="1"/>
          </p:cNvSpPr>
          <p:nvPr>
            <p:ph type="body" sz="half" idx="34"/>
          </p:nvPr>
        </p:nvSpPr>
        <p:spPr>
          <a:xfrm>
            <a:off x="5436764" y="2298292"/>
            <a:ext cx="1243702" cy="2958028"/>
          </a:xfrm>
        </p:spPr>
        <p:txBody>
          <a:bodyPr>
            <a:normAutofit/>
          </a:bodyPr>
          <a:lstStyle>
            <a:lvl1pPr marL="0" indent="0">
              <a:buNone/>
              <a:defRPr sz="1000" b="0" i="0">
                <a:latin typeface="Acumin Pro" panose="020B0504020202020204" pitchFamily="34" charset="77"/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3" name="Text Placeholder 3">
            <a:extLst>
              <a:ext uri="{FF2B5EF4-FFF2-40B4-BE49-F238E27FC236}">
                <a16:creationId xmlns:a16="http://schemas.microsoft.com/office/drawing/2014/main" id="{B939ED29-1A95-3771-8E52-C1F99F848ABD}"/>
              </a:ext>
            </a:extLst>
          </p:cNvPr>
          <p:cNvSpPr>
            <a:spLocks noGrp="1"/>
          </p:cNvSpPr>
          <p:nvPr>
            <p:ph type="body" sz="half" idx="35"/>
          </p:nvPr>
        </p:nvSpPr>
        <p:spPr>
          <a:xfrm>
            <a:off x="6964405" y="2312717"/>
            <a:ext cx="1243702" cy="2958028"/>
          </a:xfrm>
        </p:spPr>
        <p:txBody>
          <a:bodyPr>
            <a:normAutofit/>
          </a:bodyPr>
          <a:lstStyle>
            <a:lvl1pPr marL="0" indent="0">
              <a:buNone/>
              <a:defRPr sz="1000" b="0" i="0">
                <a:latin typeface="Acumin Pro" panose="020B0504020202020204" pitchFamily="34" charset="77"/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4" name="Text Placeholder 13">
            <a:extLst>
              <a:ext uri="{FF2B5EF4-FFF2-40B4-BE49-F238E27FC236}">
                <a16:creationId xmlns:a16="http://schemas.microsoft.com/office/drawing/2014/main" id="{F45DEB53-8B0A-80C6-DDED-B7234423508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42900" y="954291"/>
            <a:ext cx="8458200" cy="365760"/>
          </a:xfrm>
        </p:spPr>
        <p:txBody>
          <a:bodyPr>
            <a:noAutofit/>
          </a:bodyPr>
          <a:lstStyle>
            <a:lvl1pPr marL="0" indent="0" algn="l">
              <a:buNone/>
              <a:defRPr sz="2000" b="1" i="0" baseline="0">
                <a:solidFill>
                  <a:schemeClr val="accent4">
                    <a:lumMod val="65000"/>
                  </a:schemeClr>
                </a:solidFill>
                <a:latin typeface="Acumin Pro Condensed Semibold" panose="020B0506020202020204" pitchFamily="34" charset="77"/>
              </a:defRPr>
            </a:lvl1pPr>
          </a:lstStyle>
          <a:p>
            <a:pPr lvl="0"/>
            <a:r>
              <a:rPr lang="en-US" dirty="0"/>
              <a:t>Click to add subhead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AE58850-3E44-9220-12DF-98BC6F729C54}"/>
              </a:ext>
            </a:extLst>
          </p:cNvPr>
          <p:cNvSpPr>
            <a:spLocks noGrp="1"/>
          </p:cNvSpPr>
          <p:nvPr>
            <p:ph type="ftr" sz="quarter" idx="36"/>
          </p:nvPr>
        </p:nvSpPr>
        <p:spPr/>
        <p:txBody>
          <a:bodyPr/>
          <a:lstStyle/>
          <a:p>
            <a:pPr algn="r"/>
            <a:r>
              <a:rPr lang="en-US"/>
              <a:t>3/31/23            </a:t>
            </a:r>
            <a:fld id="{2D8F9ACA-D6C0-E54C-B1B8-E9196C9CD104}" type="slidenum">
              <a:rPr lang="en-US" smtClean="0"/>
              <a:pPr algn="r"/>
              <a:t>‹#›</a:t>
            </a:fld>
            <a:endParaRPr lang="en-US" dirty="0"/>
          </a:p>
        </p:txBody>
      </p:sp>
      <p:pic>
        <p:nvPicPr>
          <p:cNvPr id="41" name="Picture 40">
            <a:extLst>
              <a:ext uri="{FF2B5EF4-FFF2-40B4-BE49-F238E27FC236}">
                <a16:creationId xmlns:a16="http://schemas.microsoft.com/office/drawing/2014/main" id="{E58C071C-7971-B94A-9B63-6D532AEF98B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32103" y="6253670"/>
            <a:ext cx="3281538" cy="347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754071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with Caption - Black Diagonal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DC36684E-7DEE-F47A-FA01-89E8EC8104A0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4207789" y="-9524"/>
            <a:ext cx="4936211" cy="6867524"/>
          </a:xfrm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500C207-AC1E-087B-DE95-A55BC82CAF9A}"/>
              </a:ext>
            </a:extLst>
          </p:cNvPr>
          <p:cNvSpPr/>
          <p:nvPr userDrawn="1"/>
        </p:nvSpPr>
        <p:spPr>
          <a:xfrm>
            <a:off x="1" y="-9440"/>
            <a:ext cx="5463152" cy="6882938"/>
          </a:xfrm>
          <a:custGeom>
            <a:avLst/>
            <a:gdLst>
              <a:gd name="connsiteX0" fmla="*/ 0 w 7284203"/>
              <a:gd name="connsiteY0" fmla="*/ 0 h 6867440"/>
              <a:gd name="connsiteX1" fmla="*/ 7284203 w 7284203"/>
              <a:gd name="connsiteY1" fmla="*/ 0 h 6867440"/>
              <a:gd name="connsiteX2" fmla="*/ 7284203 w 7284203"/>
              <a:gd name="connsiteY2" fmla="*/ 6867440 h 6867440"/>
              <a:gd name="connsiteX3" fmla="*/ 0 w 7284203"/>
              <a:gd name="connsiteY3" fmla="*/ 6867440 h 6867440"/>
              <a:gd name="connsiteX4" fmla="*/ 0 w 7284203"/>
              <a:gd name="connsiteY4" fmla="*/ 0 h 6867440"/>
              <a:gd name="connsiteX0" fmla="*/ 0 w 7284203"/>
              <a:gd name="connsiteY0" fmla="*/ 0 h 6867440"/>
              <a:gd name="connsiteX1" fmla="*/ 7284203 w 7284203"/>
              <a:gd name="connsiteY1" fmla="*/ 0 h 6867440"/>
              <a:gd name="connsiteX2" fmla="*/ 5114441 w 7284203"/>
              <a:gd name="connsiteY2" fmla="*/ 6867440 h 6867440"/>
              <a:gd name="connsiteX3" fmla="*/ 0 w 7284203"/>
              <a:gd name="connsiteY3" fmla="*/ 6867440 h 6867440"/>
              <a:gd name="connsiteX4" fmla="*/ 0 w 7284203"/>
              <a:gd name="connsiteY4" fmla="*/ 0 h 6867440"/>
              <a:gd name="connsiteX0" fmla="*/ 0 w 7284203"/>
              <a:gd name="connsiteY0" fmla="*/ 0 h 6882938"/>
              <a:gd name="connsiteX1" fmla="*/ 7284203 w 7284203"/>
              <a:gd name="connsiteY1" fmla="*/ 0 h 6882938"/>
              <a:gd name="connsiteX2" fmla="*/ 5610386 w 7284203"/>
              <a:gd name="connsiteY2" fmla="*/ 6882938 h 6882938"/>
              <a:gd name="connsiteX3" fmla="*/ 0 w 7284203"/>
              <a:gd name="connsiteY3" fmla="*/ 6867440 h 6882938"/>
              <a:gd name="connsiteX4" fmla="*/ 0 w 7284203"/>
              <a:gd name="connsiteY4" fmla="*/ 0 h 68829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84203" h="6882938">
                <a:moveTo>
                  <a:pt x="0" y="0"/>
                </a:moveTo>
                <a:lnTo>
                  <a:pt x="7284203" y="0"/>
                </a:lnTo>
                <a:lnTo>
                  <a:pt x="5610386" y="6882938"/>
                </a:lnTo>
                <a:lnTo>
                  <a:pt x="0" y="6867440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B2696218-EA6F-DE53-DF14-6383AEA462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6504" y="891153"/>
            <a:ext cx="2949178" cy="1600200"/>
          </a:xfrm>
        </p:spPr>
        <p:txBody>
          <a:bodyPr anchor="b">
            <a:normAutofit/>
          </a:bodyPr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4B620EBE-30BB-D534-67D3-D8578AA6839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56504" y="2491353"/>
            <a:ext cx="2949178" cy="3811588"/>
          </a:xfrm>
        </p:spPr>
        <p:txBody>
          <a:bodyPr>
            <a:normAutofit/>
          </a:bodyPr>
          <a:lstStyle>
            <a:lvl1pPr marL="0" indent="0">
              <a:buNone/>
              <a:defRPr sz="1800" b="0" i="0">
                <a:solidFill>
                  <a:schemeClr val="bg1"/>
                </a:solidFill>
                <a:latin typeface="Acumin Pro" panose="020B0504020202020204" pitchFamily="34" charset="77"/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6A0ED9A8-0DA3-BC24-94A1-086C8ECA8189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algn="r"/>
            <a:r>
              <a:rPr lang="en-US"/>
              <a:t>3/31/23            ‹#›</a:t>
            </a:r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DBDBD18-96E0-3342-A809-2FF8511966F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32103" y="6253670"/>
            <a:ext cx="3281538" cy="347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637483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with Caption - White Diagonal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DC36684E-7DEE-F47A-FA01-89E8EC8104A0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4207789" y="-9525"/>
            <a:ext cx="4936211" cy="6892463"/>
          </a:xfrm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500C207-AC1E-087B-DE95-A55BC82CAF9A}"/>
              </a:ext>
            </a:extLst>
          </p:cNvPr>
          <p:cNvSpPr/>
          <p:nvPr userDrawn="1"/>
        </p:nvSpPr>
        <p:spPr>
          <a:xfrm>
            <a:off x="1" y="0"/>
            <a:ext cx="5463152" cy="6882938"/>
          </a:xfrm>
          <a:custGeom>
            <a:avLst/>
            <a:gdLst>
              <a:gd name="connsiteX0" fmla="*/ 0 w 7284203"/>
              <a:gd name="connsiteY0" fmla="*/ 0 h 6867440"/>
              <a:gd name="connsiteX1" fmla="*/ 7284203 w 7284203"/>
              <a:gd name="connsiteY1" fmla="*/ 0 h 6867440"/>
              <a:gd name="connsiteX2" fmla="*/ 7284203 w 7284203"/>
              <a:gd name="connsiteY2" fmla="*/ 6867440 h 6867440"/>
              <a:gd name="connsiteX3" fmla="*/ 0 w 7284203"/>
              <a:gd name="connsiteY3" fmla="*/ 6867440 h 6867440"/>
              <a:gd name="connsiteX4" fmla="*/ 0 w 7284203"/>
              <a:gd name="connsiteY4" fmla="*/ 0 h 6867440"/>
              <a:gd name="connsiteX0" fmla="*/ 0 w 7284203"/>
              <a:gd name="connsiteY0" fmla="*/ 0 h 6867440"/>
              <a:gd name="connsiteX1" fmla="*/ 7284203 w 7284203"/>
              <a:gd name="connsiteY1" fmla="*/ 0 h 6867440"/>
              <a:gd name="connsiteX2" fmla="*/ 5114441 w 7284203"/>
              <a:gd name="connsiteY2" fmla="*/ 6867440 h 6867440"/>
              <a:gd name="connsiteX3" fmla="*/ 0 w 7284203"/>
              <a:gd name="connsiteY3" fmla="*/ 6867440 h 6867440"/>
              <a:gd name="connsiteX4" fmla="*/ 0 w 7284203"/>
              <a:gd name="connsiteY4" fmla="*/ 0 h 6867440"/>
              <a:gd name="connsiteX0" fmla="*/ 0 w 7284203"/>
              <a:gd name="connsiteY0" fmla="*/ 0 h 6882938"/>
              <a:gd name="connsiteX1" fmla="*/ 7284203 w 7284203"/>
              <a:gd name="connsiteY1" fmla="*/ 0 h 6882938"/>
              <a:gd name="connsiteX2" fmla="*/ 5610386 w 7284203"/>
              <a:gd name="connsiteY2" fmla="*/ 6882938 h 6882938"/>
              <a:gd name="connsiteX3" fmla="*/ 0 w 7284203"/>
              <a:gd name="connsiteY3" fmla="*/ 6867440 h 6882938"/>
              <a:gd name="connsiteX4" fmla="*/ 0 w 7284203"/>
              <a:gd name="connsiteY4" fmla="*/ 0 h 68829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84203" h="6882938">
                <a:moveTo>
                  <a:pt x="0" y="0"/>
                </a:moveTo>
                <a:lnTo>
                  <a:pt x="7284203" y="0"/>
                </a:lnTo>
                <a:lnTo>
                  <a:pt x="5610386" y="6882938"/>
                </a:lnTo>
                <a:lnTo>
                  <a:pt x="0" y="6867440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B2696218-EA6F-DE53-DF14-6383AEA4621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56504" y="891153"/>
            <a:ext cx="2949178" cy="1600200"/>
          </a:xfrm>
        </p:spPr>
        <p:txBody>
          <a:bodyPr anchor="b">
            <a:normAutofit/>
          </a:bodyPr>
          <a:lstStyle>
            <a:lvl1pPr>
              <a:defRPr sz="32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4B620EBE-30BB-D534-67D3-D8578AA6839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56504" y="2491353"/>
            <a:ext cx="2949178" cy="3811588"/>
          </a:xfrm>
        </p:spPr>
        <p:txBody>
          <a:bodyPr>
            <a:normAutofit/>
          </a:bodyPr>
          <a:lstStyle>
            <a:lvl1pPr marL="0" indent="0">
              <a:buNone/>
              <a:defRPr sz="1800" b="0" i="0">
                <a:solidFill>
                  <a:schemeClr val="tx1"/>
                </a:solidFill>
                <a:latin typeface="Acumin Pro" panose="020B0504020202020204" pitchFamily="34" charset="77"/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7511E696-D9D7-67E3-048E-80603F311A2E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algn="r"/>
            <a:r>
              <a:rPr lang="en-US"/>
              <a:t>3/31/23            ‹#›</a:t>
            </a:r>
            <a:endParaRPr lang="en-US" dirty="0"/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06E2675F-F444-2D4F-BC33-F673F9B52B8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32103" y="6253670"/>
            <a:ext cx="3281538" cy="347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150201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 - Black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lack Triangle">
            <a:extLst>
              <a:ext uri="{FF2B5EF4-FFF2-40B4-BE49-F238E27FC236}">
                <a16:creationId xmlns:a16="http://schemas.microsoft.com/office/drawing/2014/main" id="{E6FF8326-7C7F-B6EE-5081-7AD19B61BF9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467600" y="0"/>
            <a:ext cx="1676400" cy="6858000"/>
          </a:xfrm>
          <a:prstGeom prst="rect">
            <a:avLst/>
          </a:prstGeom>
          <a:noFill/>
        </p:spPr>
      </p:pic>
      <p:sp>
        <p:nvSpPr>
          <p:cNvPr id="6" name="Triangle 5">
            <a:extLst>
              <a:ext uri="{FF2B5EF4-FFF2-40B4-BE49-F238E27FC236}">
                <a16:creationId xmlns:a16="http://schemas.microsoft.com/office/drawing/2014/main" id="{47BD40D6-A6F9-8B8C-560F-0C7A97097E8F}"/>
              </a:ext>
            </a:extLst>
          </p:cNvPr>
          <p:cNvSpPr/>
          <p:nvPr userDrawn="1"/>
        </p:nvSpPr>
        <p:spPr>
          <a:xfrm>
            <a:off x="7466030" y="-9439"/>
            <a:ext cx="1685041" cy="6867440"/>
          </a:xfrm>
          <a:custGeom>
            <a:avLst/>
            <a:gdLst>
              <a:gd name="connsiteX0" fmla="*/ 0 w 2243579"/>
              <a:gd name="connsiteY0" fmla="*/ 0 h 6881568"/>
              <a:gd name="connsiteX1" fmla="*/ 2243579 w 2243579"/>
              <a:gd name="connsiteY1" fmla="*/ 0 h 6881568"/>
              <a:gd name="connsiteX2" fmla="*/ 2243579 w 2243579"/>
              <a:gd name="connsiteY2" fmla="*/ 6881568 h 6881568"/>
              <a:gd name="connsiteX3" fmla="*/ 0 w 2243579"/>
              <a:gd name="connsiteY3" fmla="*/ 6881568 h 6881568"/>
              <a:gd name="connsiteX4" fmla="*/ 0 w 2243579"/>
              <a:gd name="connsiteY4" fmla="*/ 0 h 6881568"/>
              <a:gd name="connsiteX0" fmla="*/ 1300899 w 2243579"/>
              <a:gd name="connsiteY0" fmla="*/ 565608 h 6881568"/>
              <a:gd name="connsiteX1" fmla="*/ 2243579 w 2243579"/>
              <a:gd name="connsiteY1" fmla="*/ 0 h 6881568"/>
              <a:gd name="connsiteX2" fmla="*/ 2243579 w 2243579"/>
              <a:gd name="connsiteY2" fmla="*/ 6881568 h 6881568"/>
              <a:gd name="connsiteX3" fmla="*/ 0 w 2243579"/>
              <a:gd name="connsiteY3" fmla="*/ 6881568 h 6881568"/>
              <a:gd name="connsiteX4" fmla="*/ 1300899 w 2243579"/>
              <a:gd name="connsiteY4" fmla="*/ 565608 h 6881568"/>
              <a:gd name="connsiteX0" fmla="*/ 1602557 w 2243579"/>
              <a:gd name="connsiteY0" fmla="*/ 18854 h 6881568"/>
              <a:gd name="connsiteX1" fmla="*/ 2243579 w 2243579"/>
              <a:gd name="connsiteY1" fmla="*/ 0 h 6881568"/>
              <a:gd name="connsiteX2" fmla="*/ 2243579 w 2243579"/>
              <a:gd name="connsiteY2" fmla="*/ 6881568 h 6881568"/>
              <a:gd name="connsiteX3" fmla="*/ 0 w 2243579"/>
              <a:gd name="connsiteY3" fmla="*/ 6881568 h 6881568"/>
              <a:gd name="connsiteX4" fmla="*/ 1602557 w 2243579"/>
              <a:gd name="connsiteY4" fmla="*/ 18854 h 6881568"/>
              <a:gd name="connsiteX0" fmla="*/ 1319753 w 1960775"/>
              <a:gd name="connsiteY0" fmla="*/ 18854 h 6881568"/>
              <a:gd name="connsiteX1" fmla="*/ 1960775 w 1960775"/>
              <a:gd name="connsiteY1" fmla="*/ 0 h 6881568"/>
              <a:gd name="connsiteX2" fmla="*/ 1960775 w 1960775"/>
              <a:gd name="connsiteY2" fmla="*/ 6881568 h 6881568"/>
              <a:gd name="connsiteX3" fmla="*/ 0 w 1960775"/>
              <a:gd name="connsiteY3" fmla="*/ 6806154 h 6881568"/>
              <a:gd name="connsiteX4" fmla="*/ 1319753 w 1960775"/>
              <a:gd name="connsiteY4" fmla="*/ 18854 h 6881568"/>
              <a:gd name="connsiteX0" fmla="*/ 1593130 w 2234152"/>
              <a:gd name="connsiteY0" fmla="*/ 18854 h 6881569"/>
              <a:gd name="connsiteX1" fmla="*/ 2234152 w 2234152"/>
              <a:gd name="connsiteY1" fmla="*/ 0 h 6881569"/>
              <a:gd name="connsiteX2" fmla="*/ 2234152 w 2234152"/>
              <a:gd name="connsiteY2" fmla="*/ 6881568 h 6881569"/>
              <a:gd name="connsiteX3" fmla="*/ 0 w 2234152"/>
              <a:gd name="connsiteY3" fmla="*/ 6881569 h 6881569"/>
              <a:gd name="connsiteX4" fmla="*/ 1593130 w 2234152"/>
              <a:gd name="connsiteY4" fmla="*/ 18854 h 6881569"/>
              <a:gd name="connsiteX0" fmla="*/ 1583717 w 2234152"/>
              <a:gd name="connsiteY0" fmla="*/ 9420 h 6881569"/>
              <a:gd name="connsiteX1" fmla="*/ 2234152 w 2234152"/>
              <a:gd name="connsiteY1" fmla="*/ 0 h 6881569"/>
              <a:gd name="connsiteX2" fmla="*/ 2234152 w 2234152"/>
              <a:gd name="connsiteY2" fmla="*/ 6881568 h 6881569"/>
              <a:gd name="connsiteX3" fmla="*/ 0 w 2234152"/>
              <a:gd name="connsiteY3" fmla="*/ 6881569 h 6881569"/>
              <a:gd name="connsiteX4" fmla="*/ 1583717 w 2234152"/>
              <a:gd name="connsiteY4" fmla="*/ 9420 h 6881569"/>
              <a:gd name="connsiteX0" fmla="*/ 1583717 w 2243566"/>
              <a:gd name="connsiteY0" fmla="*/ 0 h 6872149"/>
              <a:gd name="connsiteX1" fmla="*/ 2243566 w 2243566"/>
              <a:gd name="connsiteY1" fmla="*/ 12 h 6872149"/>
              <a:gd name="connsiteX2" fmla="*/ 2234152 w 2243566"/>
              <a:gd name="connsiteY2" fmla="*/ 6872148 h 6872149"/>
              <a:gd name="connsiteX3" fmla="*/ 0 w 2243566"/>
              <a:gd name="connsiteY3" fmla="*/ 6872149 h 6872149"/>
              <a:gd name="connsiteX4" fmla="*/ 1583717 w 2243566"/>
              <a:gd name="connsiteY4" fmla="*/ 0 h 68721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43566" h="6872149">
                <a:moveTo>
                  <a:pt x="1583717" y="0"/>
                </a:moveTo>
                <a:lnTo>
                  <a:pt x="2243566" y="12"/>
                </a:lnTo>
                <a:lnTo>
                  <a:pt x="2234152" y="6872148"/>
                </a:lnTo>
                <a:lnTo>
                  <a:pt x="0" y="6872149"/>
                </a:lnTo>
                <a:lnTo>
                  <a:pt x="1583717" y="0"/>
                </a:lnTo>
                <a:close/>
              </a:path>
            </a:pathLst>
          </a:custGeom>
          <a:solidFill>
            <a:srgbClr val="CFB99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11870E27-202E-F717-3FB6-D69451DF139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3803" y="2466281"/>
            <a:ext cx="5986234" cy="719757"/>
          </a:xfrm>
        </p:spPr>
        <p:txBody>
          <a:bodyPr>
            <a:noAutofit/>
          </a:bodyPr>
          <a:lstStyle>
            <a:lvl1pPr>
              <a:defRPr sz="7200" cap="none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THANK YOU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3F3E966E-ACAB-E285-70D0-66AC08DF138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93255" y="3434011"/>
            <a:ext cx="5905925" cy="449263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800" b="0" i="0">
                <a:solidFill>
                  <a:schemeClr val="bg2"/>
                </a:solidFill>
                <a:latin typeface="Acumin Pro" panose="020B0504020202020204" pitchFamily="34" charset="77"/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en-US" dirty="0"/>
              <a:t>Click to add contact info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E544E4A-5B5C-3341-99E5-E104859854E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56134" y="5839622"/>
            <a:ext cx="4062047" cy="4300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365397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 - Gold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lack Triangle">
            <a:extLst>
              <a:ext uri="{FF2B5EF4-FFF2-40B4-BE49-F238E27FC236}">
                <a16:creationId xmlns:a16="http://schemas.microsoft.com/office/drawing/2014/main" id="{E6FF8326-7C7F-B6EE-5081-7AD19B61BF9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467600" y="0"/>
            <a:ext cx="1676400" cy="6858000"/>
          </a:xfrm>
          <a:prstGeom prst="rect">
            <a:avLst/>
          </a:prstGeom>
          <a:noFill/>
        </p:spPr>
      </p:pic>
      <p:sp>
        <p:nvSpPr>
          <p:cNvPr id="3" name="Title 6">
            <a:extLst>
              <a:ext uri="{FF2B5EF4-FFF2-40B4-BE49-F238E27FC236}">
                <a16:creationId xmlns:a16="http://schemas.microsoft.com/office/drawing/2014/main" id="{1648B145-A545-0D6D-AFF0-0F715C90759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3803" y="2466281"/>
            <a:ext cx="5986234" cy="719757"/>
          </a:xfrm>
        </p:spPr>
        <p:txBody>
          <a:bodyPr>
            <a:noAutofit/>
          </a:bodyPr>
          <a:lstStyle>
            <a:lvl1pPr>
              <a:defRPr sz="7200" cap="none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THANK YOU</a:t>
            </a:r>
          </a:p>
        </p:txBody>
      </p:sp>
      <p:sp>
        <p:nvSpPr>
          <p:cNvPr id="5" name="Text Placeholder 8">
            <a:extLst>
              <a:ext uri="{FF2B5EF4-FFF2-40B4-BE49-F238E27FC236}">
                <a16:creationId xmlns:a16="http://schemas.microsoft.com/office/drawing/2014/main" id="{E3D40940-377F-6BBC-02CB-083B672BF56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93255" y="3434011"/>
            <a:ext cx="5905925" cy="449263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800" b="0" i="0">
                <a:solidFill>
                  <a:schemeClr val="tx1"/>
                </a:solidFill>
                <a:latin typeface="Acumin Pro" panose="020B0504020202020204" pitchFamily="34" charset="77"/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en-US" dirty="0"/>
              <a:t>Click to add contact info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A19E352-9704-594E-BAD1-167251E51BA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56134" y="5839622"/>
            <a:ext cx="4062046" cy="4300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802538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ith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2">
            <a:extLst>
              <a:ext uri="{FF2B5EF4-FFF2-40B4-BE49-F238E27FC236}">
                <a16:creationId xmlns:a16="http://schemas.microsoft.com/office/drawing/2014/main" id="{34176D92-8FAB-782E-E607-5D0C5CC9C2A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0" y="0"/>
            <a:ext cx="9144000" cy="6858000"/>
          </a:xfrm>
        </p:spPr>
        <p:txBody>
          <a:bodyPr>
            <a:normAutofit/>
          </a:bodyPr>
          <a:lstStyle>
            <a:lvl1pPr marL="0" indent="0">
              <a:buNone/>
              <a:defRPr sz="15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5FDAFB6-8BB6-ADBB-6574-5B0C25E7BD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9229" y="5049077"/>
            <a:ext cx="8450036" cy="685801"/>
          </a:xfrm>
        </p:spPr>
        <p:txBody>
          <a:bodyPr>
            <a:normAutofit/>
          </a:bodyPr>
          <a:lstStyle>
            <a:lvl1pPr algn="ctr" fontAlgn="b"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Text Placeholder 8">
            <a:extLst>
              <a:ext uri="{FF2B5EF4-FFF2-40B4-BE49-F238E27FC236}">
                <a16:creationId xmlns:a16="http://schemas.microsoft.com/office/drawing/2014/main" id="{5FF931D0-D7E7-D9E1-3CCC-83299A09228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59229" y="5754757"/>
            <a:ext cx="8450036" cy="449263"/>
          </a:xfrm>
        </p:spPr>
        <p:txBody>
          <a:bodyPr>
            <a:noAutofit/>
          </a:bodyPr>
          <a:lstStyle>
            <a:lvl1pPr marL="0" indent="0" algn="ctr">
              <a:buFontTx/>
              <a:buNone/>
              <a:defRPr sz="2000" b="0" i="0">
                <a:solidFill>
                  <a:schemeClr val="tx1"/>
                </a:solidFill>
                <a:latin typeface="Acumin Pro Medium" panose="020B0504020202020204" pitchFamily="34" charset="77"/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en-US" dirty="0"/>
              <a:t>Click to edit Subtitle style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B9BCA5A-C755-0E4A-878C-D1822540E21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32103" y="6253670"/>
            <a:ext cx="3281538" cy="347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66111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DC36684E-7DEE-F47A-FA01-89E8EC8104A0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-9525"/>
            <a:ext cx="9144000" cy="6892463"/>
          </a:xfrm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DCA0E95C-D44C-0BD3-29E1-C39EBAC823AE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algn="r"/>
            <a:r>
              <a:rPr lang="en-US"/>
              <a:t>3/31/23            ‹#›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42123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with Cop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EEA1DABA-769B-1407-1BFC-75930C1DE70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42900" y="954291"/>
            <a:ext cx="8458200" cy="365760"/>
          </a:xfrm>
        </p:spPr>
        <p:txBody>
          <a:bodyPr>
            <a:noAutofit/>
          </a:bodyPr>
          <a:lstStyle>
            <a:lvl1pPr marL="0" indent="0" algn="l">
              <a:buNone/>
              <a:defRPr sz="2000" b="1" i="0" baseline="0">
                <a:solidFill>
                  <a:schemeClr val="accent4">
                    <a:lumMod val="65000"/>
                  </a:schemeClr>
                </a:solidFill>
                <a:latin typeface="Acumin Pro Condensed Semibold" panose="020B0506020202020204" pitchFamily="34" charset="77"/>
              </a:defRPr>
            </a:lvl1pPr>
          </a:lstStyle>
          <a:p>
            <a:pPr lvl="0"/>
            <a:r>
              <a:rPr lang="en-US" dirty="0"/>
              <a:t>Click to add subhead</a:t>
            </a:r>
          </a:p>
        </p:txBody>
      </p:sp>
      <p:sp>
        <p:nvSpPr>
          <p:cNvPr id="13" name="Text Placeholder 11">
            <a:extLst>
              <a:ext uri="{FF2B5EF4-FFF2-40B4-BE49-F238E27FC236}">
                <a16:creationId xmlns:a16="http://schemas.microsoft.com/office/drawing/2014/main" id="{6A937CB7-FF71-AF7C-945C-0E285D7B2D5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42900" y="1543324"/>
            <a:ext cx="8450035" cy="4454706"/>
          </a:xfrm>
        </p:spPr>
        <p:txBody>
          <a:bodyPr numCol="1">
            <a:noAutofit/>
          </a:bodyPr>
          <a:lstStyle>
            <a:lvl1pPr marL="0" indent="0" algn="l" fontAlgn="t">
              <a:buFontTx/>
              <a:buNone/>
              <a:defRPr sz="1800" baseline="0">
                <a:latin typeface="Acumin Pro" panose="020B0504020202020204" pitchFamily="34" charset="77"/>
              </a:defRPr>
            </a:lvl1pPr>
            <a:lvl2pPr marL="342900" indent="0" algn="l">
              <a:buFontTx/>
              <a:buNone/>
              <a:defRPr sz="1350"/>
            </a:lvl2pPr>
            <a:lvl3pPr marL="685800" indent="0" algn="l">
              <a:buFontTx/>
              <a:buNone/>
              <a:defRPr sz="1350"/>
            </a:lvl3pPr>
            <a:lvl4pPr marL="1028700" indent="0" algn="l">
              <a:buFontTx/>
              <a:buNone/>
              <a:defRPr sz="1350"/>
            </a:lvl4pPr>
            <a:lvl5pPr marL="1371600" indent="0" algn="l">
              <a:buFontTx/>
              <a:buNone/>
              <a:defRPr sz="1350"/>
            </a:lvl5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99AF8687-CA4E-66EB-17A8-BE41F30230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 fontAlgn="b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531718D0-66F2-E88D-01BB-CD3AF9F1A376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algn="r"/>
            <a:r>
              <a:rPr lang="en-US"/>
              <a:t>3/31/23            ‹#›</a:t>
            </a:r>
            <a:endParaRPr lang="en-US" dirty="0"/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73F8082D-1385-5A48-B027-2E4EB5853C2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32103" y="6253670"/>
            <a:ext cx="3281538" cy="347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8432518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with Copy - 2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EEA1DABA-769B-1407-1BFC-75930C1DE70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42900" y="954291"/>
            <a:ext cx="8458200" cy="365760"/>
          </a:xfrm>
        </p:spPr>
        <p:txBody>
          <a:bodyPr>
            <a:noAutofit/>
          </a:bodyPr>
          <a:lstStyle>
            <a:lvl1pPr marL="0" indent="0" algn="l">
              <a:buNone/>
              <a:defRPr sz="2000" b="1" i="0" baseline="0">
                <a:solidFill>
                  <a:schemeClr val="accent4">
                    <a:lumMod val="65000"/>
                  </a:schemeClr>
                </a:solidFill>
                <a:latin typeface="Acumin Pro Condensed Semibold" panose="020B0506020202020204" pitchFamily="34" charset="77"/>
              </a:defRPr>
            </a:lvl1pPr>
          </a:lstStyle>
          <a:p>
            <a:pPr lvl="0"/>
            <a:r>
              <a:rPr lang="en-US" dirty="0"/>
              <a:t>Click to add subhead</a:t>
            </a:r>
          </a:p>
        </p:txBody>
      </p:sp>
      <p:sp>
        <p:nvSpPr>
          <p:cNvPr id="13" name="Text Placeholder 11">
            <a:extLst>
              <a:ext uri="{FF2B5EF4-FFF2-40B4-BE49-F238E27FC236}">
                <a16:creationId xmlns:a16="http://schemas.microsoft.com/office/drawing/2014/main" id="{6A937CB7-FF71-AF7C-945C-0E285D7B2D5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42900" y="1543324"/>
            <a:ext cx="8450035" cy="4454706"/>
          </a:xfrm>
        </p:spPr>
        <p:txBody>
          <a:bodyPr numCol="1">
            <a:noAutofit/>
          </a:bodyPr>
          <a:lstStyle>
            <a:lvl1pPr marL="0" indent="0" algn="l" fontAlgn="t">
              <a:buFontTx/>
              <a:buNone/>
              <a:defRPr sz="1800" baseline="0">
                <a:latin typeface="Acumin Pro" panose="020B0504020202020204" pitchFamily="34" charset="77"/>
              </a:defRPr>
            </a:lvl1pPr>
            <a:lvl2pPr marL="342900" indent="0" algn="l">
              <a:buFontTx/>
              <a:buNone/>
              <a:defRPr sz="1350"/>
            </a:lvl2pPr>
            <a:lvl3pPr marL="685800" indent="0" algn="l">
              <a:buFontTx/>
              <a:buNone/>
              <a:defRPr sz="1350"/>
            </a:lvl3pPr>
            <a:lvl4pPr marL="1028700" indent="0" algn="l">
              <a:buFontTx/>
              <a:buNone/>
              <a:defRPr sz="1350"/>
            </a:lvl4pPr>
            <a:lvl5pPr marL="1371600" indent="0" algn="l">
              <a:buFontTx/>
              <a:buNone/>
              <a:defRPr sz="1350"/>
            </a:lvl5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99AF8687-CA4E-66EB-17A8-BE41F30230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 fontAlgn="b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531718D0-66F2-E88D-01BB-CD3AF9F1A376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algn="r"/>
            <a:r>
              <a:rPr lang="en-US"/>
              <a:t>3/31/23            ‹#›</a:t>
            </a:r>
            <a:endParaRPr lang="en-US" dirty="0"/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92005139-0574-364A-85DB-8AC6D815F1D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32103" y="6253670"/>
            <a:ext cx="3281538" cy="347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5872328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with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6628D381-488B-4C1C-32F0-1D389C1FF7E3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351064" y="1543324"/>
            <a:ext cx="8450036" cy="4454706"/>
          </a:xfrm>
        </p:spPr>
        <p:txBody>
          <a:bodyPr>
            <a:normAutofit/>
          </a:bodyPr>
          <a:lstStyle>
            <a:lvl1pPr>
              <a:defRPr sz="1800" b="0" i="0">
                <a:latin typeface="Acumin Pro" panose="020B0504020202020204" pitchFamily="34" charset="77"/>
              </a:defRPr>
            </a:lvl1pPr>
            <a:lvl2pPr>
              <a:defRPr sz="1700" b="0" i="0">
                <a:latin typeface="Acumin Pro" panose="020B0504020202020204" pitchFamily="34" charset="77"/>
              </a:defRPr>
            </a:lvl2pPr>
            <a:lvl3pPr>
              <a:defRPr sz="1600" b="0" i="0">
                <a:latin typeface="Acumin Pro" panose="020B0504020202020204" pitchFamily="34" charset="77"/>
              </a:defRPr>
            </a:lvl3pPr>
            <a:lvl4pPr>
              <a:defRPr sz="1125"/>
            </a:lvl4pPr>
            <a:lvl5pPr>
              <a:defRPr sz="105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15EE0A7E-143D-2A83-397F-55801DA066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 fontAlgn="b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Text Placeholder 13">
            <a:extLst>
              <a:ext uri="{FF2B5EF4-FFF2-40B4-BE49-F238E27FC236}">
                <a16:creationId xmlns:a16="http://schemas.microsoft.com/office/drawing/2014/main" id="{65EE62C3-A7DA-7701-DE4B-C1A290C4FAE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42900" y="954291"/>
            <a:ext cx="8458200" cy="365760"/>
          </a:xfrm>
        </p:spPr>
        <p:txBody>
          <a:bodyPr>
            <a:noAutofit/>
          </a:bodyPr>
          <a:lstStyle>
            <a:lvl1pPr marL="0" indent="0" algn="l">
              <a:buNone/>
              <a:defRPr sz="2000" b="1" i="0" baseline="0">
                <a:solidFill>
                  <a:schemeClr val="accent4">
                    <a:lumMod val="65000"/>
                  </a:schemeClr>
                </a:solidFill>
                <a:latin typeface="Acumin Pro Condensed Semibold" panose="020B0506020202020204" pitchFamily="34" charset="77"/>
              </a:defRPr>
            </a:lvl1pPr>
          </a:lstStyle>
          <a:p>
            <a:pPr lvl="0"/>
            <a:r>
              <a:rPr lang="en-US" dirty="0"/>
              <a:t>Click to add subhead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BF54FE2-5844-7885-7089-16924C393EB6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pPr algn="r"/>
            <a:r>
              <a:rPr lang="en-US"/>
              <a:t>3/31/23            ‹#›</a:t>
            </a:r>
            <a:endParaRPr lang="en-US" dirty="0"/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482049B5-6308-8B47-9BFC-CCFA39C16F7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32103" y="6253670"/>
            <a:ext cx="3281538" cy="347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6903686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with Content - 2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C9742D-9D8E-3928-8B2A-C7202DA729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 fontAlgn="b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2D59E3ED-7921-E7F3-A0A2-0467597EF7ED}"/>
              </a:ext>
            </a:extLst>
          </p:cNvPr>
          <p:cNvSpPr>
            <a:spLocks noGrp="1"/>
          </p:cNvSpPr>
          <p:nvPr>
            <p:ph idx="12"/>
          </p:nvPr>
        </p:nvSpPr>
        <p:spPr>
          <a:xfrm>
            <a:off x="351065" y="1543324"/>
            <a:ext cx="4059877" cy="4390338"/>
          </a:xfrm>
        </p:spPr>
        <p:txBody>
          <a:bodyPr>
            <a:normAutofit/>
          </a:bodyPr>
          <a:lstStyle>
            <a:lvl1pPr>
              <a:defRPr sz="1800" b="0" i="0">
                <a:latin typeface="Acumin Pro" panose="020B0504020202020204" pitchFamily="34" charset="77"/>
              </a:defRPr>
            </a:lvl1pPr>
            <a:lvl2pPr>
              <a:defRPr sz="1700" b="0" i="0">
                <a:latin typeface="Acumin Pro" panose="020B0504020202020204" pitchFamily="34" charset="77"/>
              </a:defRPr>
            </a:lvl2pPr>
            <a:lvl3pPr>
              <a:defRPr sz="1600" b="0" i="0">
                <a:latin typeface="Acumin Pro" panose="020B0504020202020204" pitchFamily="34" charset="77"/>
              </a:defRPr>
            </a:lvl3pPr>
            <a:lvl4pPr>
              <a:defRPr sz="1125"/>
            </a:lvl4pPr>
            <a:lvl5pPr>
              <a:defRPr sz="105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8F449F3F-4187-E891-E28D-ABAA40118134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4731868" y="1543324"/>
            <a:ext cx="4069232" cy="4390338"/>
          </a:xfrm>
        </p:spPr>
        <p:txBody>
          <a:bodyPr>
            <a:normAutofit/>
          </a:bodyPr>
          <a:lstStyle>
            <a:lvl1pPr>
              <a:defRPr sz="1800" b="0" i="0">
                <a:latin typeface="Acumin Pro" panose="020B0504020202020204" pitchFamily="34" charset="77"/>
              </a:defRPr>
            </a:lvl1pPr>
            <a:lvl2pPr>
              <a:defRPr sz="1700" b="0" i="0">
                <a:latin typeface="Acumin Pro" panose="020B0504020202020204" pitchFamily="34" charset="77"/>
              </a:defRPr>
            </a:lvl2pPr>
            <a:lvl3pPr>
              <a:defRPr sz="1600" b="0" i="0">
                <a:latin typeface="Acumin Pro" panose="020B0504020202020204" pitchFamily="34" charset="77"/>
              </a:defRPr>
            </a:lvl3pPr>
            <a:lvl4pPr>
              <a:defRPr sz="1125"/>
            </a:lvl4pPr>
            <a:lvl5pPr>
              <a:defRPr sz="105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3" name="Text Placeholder 13">
            <a:extLst>
              <a:ext uri="{FF2B5EF4-FFF2-40B4-BE49-F238E27FC236}">
                <a16:creationId xmlns:a16="http://schemas.microsoft.com/office/drawing/2014/main" id="{5FC4CE19-DA95-2729-993D-BB0D45B6B56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42900" y="954291"/>
            <a:ext cx="8458200" cy="365760"/>
          </a:xfrm>
        </p:spPr>
        <p:txBody>
          <a:bodyPr>
            <a:noAutofit/>
          </a:bodyPr>
          <a:lstStyle>
            <a:lvl1pPr marL="0" indent="0" algn="l">
              <a:buNone/>
              <a:defRPr sz="2000" b="1" i="0" baseline="0">
                <a:solidFill>
                  <a:schemeClr val="accent4">
                    <a:lumMod val="65000"/>
                  </a:schemeClr>
                </a:solidFill>
                <a:latin typeface="Acumin Pro Condensed Semibold" panose="020B0506020202020204" pitchFamily="34" charset="77"/>
              </a:defRPr>
            </a:lvl1pPr>
          </a:lstStyle>
          <a:p>
            <a:pPr lvl="0"/>
            <a:r>
              <a:rPr lang="en-US" dirty="0"/>
              <a:t>Click to add subhead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3E23E79-165A-C0A0-34F4-D4CD4FAC54E2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pPr algn="r"/>
            <a:r>
              <a:rPr lang="en-US"/>
              <a:t>3/31/23            ‹#›</a:t>
            </a:r>
            <a:endParaRPr lang="en-US" dirty="0"/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5676B62B-B149-9040-99A5-12A7F52F9AF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32103" y="6253670"/>
            <a:ext cx="3281538" cy="347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99634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with Content - 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C9742D-9D8E-3928-8B2A-C7202DA729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 fontAlgn="b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2D59E3ED-7921-E7F3-A0A2-0467597EF7ED}"/>
              </a:ext>
            </a:extLst>
          </p:cNvPr>
          <p:cNvSpPr>
            <a:spLocks noGrp="1"/>
          </p:cNvSpPr>
          <p:nvPr>
            <p:ph idx="12"/>
          </p:nvPr>
        </p:nvSpPr>
        <p:spPr>
          <a:xfrm>
            <a:off x="351066" y="1543324"/>
            <a:ext cx="2630674" cy="4390338"/>
          </a:xfrm>
        </p:spPr>
        <p:txBody>
          <a:bodyPr>
            <a:normAutofit/>
          </a:bodyPr>
          <a:lstStyle>
            <a:lvl1pPr>
              <a:defRPr sz="1800" b="0" i="0">
                <a:latin typeface="Acumin Pro" panose="020B0504020202020204" pitchFamily="34" charset="77"/>
              </a:defRPr>
            </a:lvl1pPr>
            <a:lvl2pPr>
              <a:defRPr sz="1700" b="0" i="0">
                <a:latin typeface="Acumin Pro" panose="020B0504020202020204" pitchFamily="34" charset="77"/>
              </a:defRPr>
            </a:lvl2pPr>
            <a:lvl3pPr>
              <a:defRPr sz="1600" b="0" i="0">
                <a:latin typeface="Acumin Pro" panose="020B0504020202020204" pitchFamily="34" charset="77"/>
              </a:defRPr>
            </a:lvl3pPr>
            <a:lvl4pPr>
              <a:defRPr sz="1125"/>
            </a:lvl4pPr>
            <a:lvl5pPr>
              <a:defRPr sz="105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66D77F14-E88B-D0A5-6F63-E4DA45A7CD6B}"/>
              </a:ext>
            </a:extLst>
          </p:cNvPr>
          <p:cNvSpPr>
            <a:spLocks noGrp="1"/>
          </p:cNvSpPr>
          <p:nvPr>
            <p:ph idx="17"/>
          </p:nvPr>
        </p:nvSpPr>
        <p:spPr>
          <a:xfrm>
            <a:off x="3256663" y="1543324"/>
            <a:ext cx="2630674" cy="4390337"/>
          </a:xfrm>
        </p:spPr>
        <p:txBody>
          <a:bodyPr>
            <a:normAutofit/>
          </a:bodyPr>
          <a:lstStyle>
            <a:lvl1pPr>
              <a:defRPr sz="1800" b="0" i="0">
                <a:latin typeface="Acumin Pro" panose="020B0504020202020204" pitchFamily="34" charset="77"/>
              </a:defRPr>
            </a:lvl1pPr>
            <a:lvl2pPr>
              <a:defRPr sz="1700" b="0" i="0">
                <a:latin typeface="Acumin Pro" panose="020B0504020202020204" pitchFamily="34" charset="77"/>
              </a:defRPr>
            </a:lvl2pPr>
            <a:lvl3pPr>
              <a:defRPr sz="1600" b="0" i="0">
                <a:latin typeface="Acumin Pro" panose="020B0504020202020204" pitchFamily="34" charset="77"/>
              </a:defRPr>
            </a:lvl3pPr>
            <a:lvl4pPr>
              <a:defRPr sz="1125"/>
            </a:lvl4pPr>
            <a:lvl5pPr>
              <a:defRPr sz="105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5A95E987-1BAB-5DE6-3A52-75935C62985E}"/>
              </a:ext>
            </a:extLst>
          </p:cNvPr>
          <p:cNvSpPr>
            <a:spLocks noGrp="1"/>
          </p:cNvSpPr>
          <p:nvPr>
            <p:ph idx="18"/>
          </p:nvPr>
        </p:nvSpPr>
        <p:spPr>
          <a:xfrm>
            <a:off x="6182353" y="1543323"/>
            <a:ext cx="2630674" cy="4390337"/>
          </a:xfrm>
        </p:spPr>
        <p:txBody>
          <a:bodyPr>
            <a:normAutofit/>
          </a:bodyPr>
          <a:lstStyle>
            <a:lvl1pPr>
              <a:defRPr sz="1800" b="0" i="0">
                <a:latin typeface="Acumin Pro" panose="020B0504020202020204" pitchFamily="34" charset="77"/>
              </a:defRPr>
            </a:lvl1pPr>
            <a:lvl2pPr>
              <a:defRPr sz="1700" b="0" i="0">
                <a:latin typeface="Acumin Pro" panose="020B0504020202020204" pitchFamily="34" charset="77"/>
              </a:defRPr>
            </a:lvl2pPr>
            <a:lvl3pPr>
              <a:defRPr sz="1600" b="0" i="0">
                <a:latin typeface="Acumin Pro" panose="020B0504020202020204" pitchFamily="34" charset="77"/>
              </a:defRPr>
            </a:lvl3pPr>
            <a:lvl4pPr>
              <a:defRPr sz="1125"/>
            </a:lvl4pPr>
            <a:lvl5pPr>
              <a:defRPr sz="105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3" name="Text Placeholder 13">
            <a:extLst>
              <a:ext uri="{FF2B5EF4-FFF2-40B4-BE49-F238E27FC236}">
                <a16:creationId xmlns:a16="http://schemas.microsoft.com/office/drawing/2014/main" id="{5CA31FF2-2F1A-7D0F-36B0-1773F6A9AB3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42900" y="954291"/>
            <a:ext cx="8458200" cy="365760"/>
          </a:xfrm>
        </p:spPr>
        <p:txBody>
          <a:bodyPr>
            <a:noAutofit/>
          </a:bodyPr>
          <a:lstStyle>
            <a:lvl1pPr marL="0" indent="0" algn="l">
              <a:buNone/>
              <a:defRPr sz="2000" b="1" i="0" baseline="0">
                <a:solidFill>
                  <a:schemeClr val="accent4">
                    <a:lumMod val="65000"/>
                  </a:schemeClr>
                </a:solidFill>
                <a:latin typeface="Acumin Pro Condensed Semibold" panose="020B0506020202020204" pitchFamily="34" charset="77"/>
              </a:defRPr>
            </a:lvl1pPr>
          </a:lstStyle>
          <a:p>
            <a:pPr lvl="0"/>
            <a:r>
              <a:rPr lang="en-US" dirty="0"/>
              <a:t>Click to add subhead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7E20F0F-7917-55BD-382B-A4E024108196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pPr algn="r"/>
            <a:r>
              <a:rPr lang="en-US"/>
              <a:t>3/31/23            ‹#›</a:t>
            </a:r>
            <a:endParaRPr lang="en-US" dirty="0"/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D48FAF92-3FF3-8043-9474-46D2C9D0014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32103" y="6253670"/>
            <a:ext cx="3281538" cy="347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17145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F19200A-5F39-EB36-4116-B2C1717CC7A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461174" y="6295058"/>
            <a:ext cx="1339925" cy="3239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>
                    <a:tint val="75000"/>
                  </a:schemeClr>
                </a:solidFill>
                <a:latin typeface="Acumin Pro" panose="020B0504020202020204" pitchFamily="34" charset="77"/>
              </a:defRPr>
            </a:lvl1pPr>
          </a:lstStyle>
          <a:p>
            <a:pPr algn="r"/>
            <a:r>
              <a:rPr lang="en-US" dirty="0"/>
              <a:t>3/31/23            </a:t>
            </a:r>
            <a:fld id="{9F076166-0C3B-2C4F-B933-99EF0896CC39}" type="slidenum">
              <a:rPr lang="en-US" smtClean="0"/>
              <a:pPr algn="r"/>
              <a:t>‹#›</a:t>
            </a:fld>
            <a:endParaRPr lang="en-US" dirty="0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AAF61CC-58D4-72CE-66CA-BFE87D085D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1064" y="385004"/>
            <a:ext cx="8450036" cy="58903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slide title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1FD4295-B2CD-F1FF-F99B-B267D1740FB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51064" y="1192696"/>
            <a:ext cx="8450036" cy="48379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8256148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86" r:id="rId2"/>
    <p:sldLayoutId id="2147483702" r:id="rId3"/>
    <p:sldLayoutId id="2147483708" r:id="rId4"/>
    <p:sldLayoutId id="2147483687" r:id="rId5"/>
    <p:sldLayoutId id="2147483714" r:id="rId6"/>
    <p:sldLayoutId id="2147483688" r:id="rId7"/>
    <p:sldLayoutId id="2147483650" r:id="rId8"/>
    <p:sldLayoutId id="2147483701" r:id="rId9"/>
    <p:sldLayoutId id="2147483711" r:id="rId10"/>
    <p:sldLayoutId id="2147483712" r:id="rId11"/>
    <p:sldLayoutId id="2147483656" r:id="rId12"/>
    <p:sldLayoutId id="2147483706" r:id="rId13"/>
    <p:sldLayoutId id="2147483705" r:id="rId14"/>
    <p:sldLayoutId id="2147483707" r:id="rId15"/>
    <p:sldLayoutId id="2147483713" r:id="rId16"/>
    <p:sldLayoutId id="2147483709" r:id="rId17"/>
    <p:sldLayoutId id="2147483710" r:id="rId18"/>
    <p:sldLayoutId id="2147483653" r:id="rId19"/>
    <p:sldLayoutId id="2147483690" r:id="rId20"/>
    <p:sldLayoutId id="2147483704" r:id="rId21"/>
    <p:sldLayoutId id="2147483692" r:id="rId22"/>
    <p:sldLayoutId id="2147483693" r:id="rId23"/>
    <p:sldLayoutId id="2147483691" r:id="rId24"/>
    <p:sldLayoutId id="2147483703" r:id="rId25"/>
  </p:sldLayoutIdLst>
  <p:hf sldNum="0" hdr="0" dt="0"/>
  <p:txStyles>
    <p:titleStyle>
      <a:lvl1pPr algn="l" defTabSz="685800" rtl="0" eaLnBrk="1" fontAlgn="b" latinLnBrk="0" hangingPunct="1">
        <a:lnSpc>
          <a:spcPct val="90000"/>
        </a:lnSpc>
        <a:spcBef>
          <a:spcPct val="0"/>
        </a:spcBef>
        <a:buNone/>
        <a:defRPr lang="en-US" sz="3600" b="1" i="1" kern="1200" cap="none" baseline="0" dirty="0">
          <a:solidFill>
            <a:schemeClr val="tx1"/>
          </a:solidFill>
          <a:latin typeface="Acumin Pro Condensed Semibold" panose="020B0506020202020204" pitchFamily="34" charset="77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Wingdings" pitchFamily="2" charset="2"/>
        <a:buChar char="§"/>
        <a:defRPr sz="1800" b="0" i="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Wingdings" pitchFamily="2" charset="2"/>
        <a:buChar char="§"/>
        <a:defRPr sz="1700" b="0" i="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Wingdings" pitchFamily="2" charset="2"/>
        <a:buChar char="§"/>
        <a:defRPr sz="1600" b="0" i="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Wingdings" pitchFamily="2" charset="2"/>
        <a:buChar char="§"/>
        <a:defRPr sz="1200" b="0" i="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0" algn="l" defTabSz="685800" rtl="0" eaLnBrk="1" latinLnBrk="0" hangingPunct="1">
        <a:lnSpc>
          <a:spcPct val="90000"/>
        </a:lnSpc>
        <a:spcBef>
          <a:spcPts val="375"/>
        </a:spcBef>
        <a:buFont typeface="Wingdings" pitchFamily="2" charset="2"/>
        <a:buNone/>
        <a:defRPr sz="1050" b="0" i="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emf"/><Relationship Id="rId13" Type="http://schemas.openxmlformats.org/officeDocument/2006/relationships/image" Target="../media/image16.emf"/><Relationship Id="rId18" Type="http://schemas.openxmlformats.org/officeDocument/2006/relationships/image" Target="../media/image21.emf"/><Relationship Id="rId3" Type="http://schemas.openxmlformats.org/officeDocument/2006/relationships/image" Target="../media/image6.emf"/><Relationship Id="rId7" Type="http://schemas.openxmlformats.org/officeDocument/2006/relationships/image" Target="../media/image10.emf"/><Relationship Id="rId12" Type="http://schemas.openxmlformats.org/officeDocument/2006/relationships/image" Target="../media/image15.emf"/><Relationship Id="rId17" Type="http://schemas.openxmlformats.org/officeDocument/2006/relationships/image" Target="../media/image20.emf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19.emf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9.emf"/><Relationship Id="rId11" Type="http://schemas.openxmlformats.org/officeDocument/2006/relationships/image" Target="../media/image14.emf"/><Relationship Id="rId5" Type="http://schemas.openxmlformats.org/officeDocument/2006/relationships/image" Target="../media/image8.emf"/><Relationship Id="rId15" Type="http://schemas.openxmlformats.org/officeDocument/2006/relationships/image" Target="../media/image18.emf"/><Relationship Id="rId10" Type="http://schemas.openxmlformats.org/officeDocument/2006/relationships/image" Target="../media/image13.emf"/><Relationship Id="rId4" Type="http://schemas.openxmlformats.org/officeDocument/2006/relationships/image" Target="../media/image7.emf"/><Relationship Id="rId9" Type="http://schemas.openxmlformats.org/officeDocument/2006/relationships/image" Target="../media/image12.emf"/><Relationship Id="rId14" Type="http://schemas.openxmlformats.org/officeDocument/2006/relationships/image" Target="../media/image17.e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5.sv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DF09A7-CF48-9701-322A-A0BBD1C2F6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Acumin Pro Condensed Semibold" panose="020B0506020202020204" pitchFamily="34" charset="77"/>
              </a:rPr>
              <a:t>Title, </a:t>
            </a:r>
            <a:r>
              <a:rPr lang="en-US" b="1" dirty="0" err="1">
                <a:latin typeface="Acumin Pro Condensed Semibold" panose="020B0506020202020204" pitchFamily="34" charset="77"/>
              </a:rPr>
              <a:t>Acumin</a:t>
            </a:r>
            <a:r>
              <a:rPr lang="en-US" b="1" dirty="0">
                <a:latin typeface="Acumin Pro Condensed Semibold" panose="020B0506020202020204" pitchFamily="34" charset="77"/>
              </a:rPr>
              <a:t> Pro Cond 44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991BF94-59A9-105F-273E-B29E440F250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>
                <a:solidFill>
                  <a:schemeClr val="bg2"/>
                </a:solidFill>
              </a:rPr>
              <a:t>Subtitle, </a:t>
            </a:r>
            <a:r>
              <a:rPr lang="en-US" dirty="0" err="1">
                <a:solidFill>
                  <a:schemeClr val="bg2"/>
                </a:solidFill>
              </a:rPr>
              <a:t>Acumin</a:t>
            </a:r>
            <a:r>
              <a:rPr lang="en-US" dirty="0">
                <a:solidFill>
                  <a:schemeClr val="bg2"/>
                </a:solidFill>
              </a:rPr>
              <a:t> Pro </a:t>
            </a:r>
            <a:r>
              <a:rPr lang="en-US" dirty="0" err="1">
                <a:solidFill>
                  <a:schemeClr val="bg2"/>
                </a:solidFill>
              </a:rPr>
              <a:t>Semibold</a:t>
            </a:r>
            <a:r>
              <a:rPr lang="en-US" dirty="0">
                <a:solidFill>
                  <a:schemeClr val="bg2"/>
                </a:solidFill>
              </a:rPr>
              <a:t> 20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C218A17-096C-AED1-C745-D58ECF2EFEF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499709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349A711A-A01A-5C63-1DEA-711D51324B7B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/>
              <a:t>Caption, </a:t>
            </a:r>
            <a:r>
              <a:rPr lang="en-US" dirty="0" err="1"/>
              <a:t>Acumin</a:t>
            </a:r>
            <a:r>
              <a:rPr lang="en-US" dirty="0"/>
              <a:t> Pro 14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5663BF38-4542-C4B2-8468-5A64C09B9A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Title, </a:t>
            </a:r>
            <a:r>
              <a:rPr lang="en-US" dirty="0" err="1"/>
              <a:t>Acumin</a:t>
            </a:r>
            <a:r>
              <a:rPr lang="en-US" dirty="0"/>
              <a:t> Pro Cond Italic 36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A24B79CA-8CDA-4BF4-B121-5EC17E63E464}"/>
              </a:ext>
            </a:extLst>
          </p:cNvPr>
          <p:cNvSpPr>
            <a:spLocks noGrp="1"/>
          </p:cNvSpPr>
          <p:nvPr>
            <p:ph type="body" sz="half" idx="18"/>
          </p:nvPr>
        </p:nvSpPr>
        <p:spPr/>
        <p:txBody>
          <a:bodyPr/>
          <a:lstStyle/>
          <a:p>
            <a:r>
              <a:rPr lang="en-US" dirty="0"/>
              <a:t>Caption, </a:t>
            </a:r>
            <a:r>
              <a:rPr lang="en-US" dirty="0" err="1"/>
              <a:t>Acumin</a:t>
            </a:r>
            <a:r>
              <a:rPr lang="en-US" dirty="0"/>
              <a:t> Pro 14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F8FF38AE-921B-6F55-3024-C253A568ED95}"/>
              </a:ext>
            </a:extLst>
          </p:cNvPr>
          <p:cNvSpPr>
            <a:spLocks noGrp="1"/>
          </p:cNvSpPr>
          <p:nvPr>
            <p:ph type="body" sz="half" idx="19"/>
          </p:nvPr>
        </p:nvSpPr>
        <p:spPr/>
        <p:txBody>
          <a:bodyPr/>
          <a:lstStyle/>
          <a:p>
            <a:r>
              <a:rPr lang="en-US" dirty="0"/>
              <a:t>Caption, </a:t>
            </a:r>
            <a:r>
              <a:rPr lang="en-US" dirty="0" err="1"/>
              <a:t>Acumin</a:t>
            </a:r>
            <a:r>
              <a:rPr lang="en-US" dirty="0"/>
              <a:t> Pro 14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DCF9E2F2-23C8-5D2D-8E8A-D100B6F51227}"/>
              </a:ext>
            </a:extLst>
          </p:cNvPr>
          <p:cNvSpPr>
            <a:spLocks noGrp="1"/>
          </p:cNvSpPr>
          <p:nvPr>
            <p:ph type="body" sz="half" idx="20"/>
          </p:nvPr>
        </p:nvSpPr>
        <p:spPr/>
        <p:txBody>
          <a:bodyPr/>
          <a:lstStyle/>
          <a:p>
            <a:r>
              <a:rPr lang="en-US" dirty="0"/>
              <a:t>Caption, </a:t>
            </a:r>
            <a:r>
              <a:rPr lang="en-US" dirty="0" err="1"/>
              <a:t>Acumin</a:t>
            </a:r>
            <a:r>
              <a:rPr lang="en-US" dirty="0"/>
              <a:t> Pro 14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E6925C1A-A3C4-6BD1-571B-45101A23BCFB}"/>
              </a:ext>
            </a:extLst>
          </p:cNvPr>
          <p:cNvSpPr>
            <a:spLocks noGrp="1"/>
          </p:cNvSpPr>
          <p:nvPr>
            <p:ph type="body" sz="half" idx="24"/>
          </p:nvPr>
        </p:nvSpPr>
        <p:spPr/>
        <p:txBody>
          <a:bodyPr/>
          <a:lstStyle/>
          <a:p>
            <a:r>
              <a:rPr lang="en-US" dirty="0"/>
              <a:t>Caption, </a:t>
            </a:r>
            <a:r>
              <a:rPr lang="en-US" dirty="0" err="1"/>
              <a:t>Acumin</a:t>
            </a:r>
            <a:r>
              <a:rPr lang="en-US" dirty="0"/>
              <a:t> Pro 14</a:t>
            </a: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6F686D31-8EA1-D758-CEB9-63747D3D92CC}"/>
              </a:ext>
            </a:extLst>
          </p:cNvPr>
          <p:cNvSpPr>
            <a:spLocks noGrp="1"/>
          </p:cNvSpPr>
          <p:nvPr>
            <p:ph type="body" sz="half" idx="25"/>
          </p:nvPr>
        </p:nvSpPr>
        <p:spPr/>
        <p:txBody>
          <a:bodyPr/>
          <a:lstStyle/>
          <a:p>
            <a:r>
              <a:rPr lang="en-US" dirty="0"/>
              <a:t>Caption, </a:t>
            </a:r>
            <a:r>
              <a:rPr lang="en-US" dirty="0" err="1"/>
              <a:t>Acumin</a:t>
            </a:r>
            <a:r>
              <a:rPr lang="en-US" dirty="0"/>
              <a:t> Pro 14</a:t>
            </a:r>
          </a:p>
        </p:txBody>
      </p:sp>
      <p:sp>
        <p:nvSpPr>
          <p:cNvPr id="15" name="Footer Placeholder 14">
            <a:extLst>
              <a:ext uri="{FF2B5EF4-FFF2-40B4-BE49-F238E27FC236}">
                <a16:creationId xmlns:a16="http://schemas.microsoft.com/office/drawing/2014/main" id="{52143D5A-422C-B11F-4863-74216B8CAE92}"/>
              </a:ext>
            </a:extLst>
          </p:cNvPr>
          <p:cNvSpPr>
            <a:spLocks noGrp="1"/>
          </p:cNvSpPr>
          <p:nvPr>
            <p:ph type="ftr" sz="quarter" idx="26"/>
          </p:nvPr>
        </p:nvSpPr>
        <p:spPr/>
        <p:txBody>
          <a:bodyPr/>
          <a:lstStyle/>
          <a:p>
            <a:pPr algn="r"/>
            <a:r>
              <a:rPr lang="en-US"/>
              <a:t>3/31/23            ‹#›</a:t>
            </a:r>
            <a:endParaRPr lang="en-US" dirty="0"/>
          </a:p>
        </p:txBody>
      </p:sp>
      <p:sp>
        <p:nvSpPr>
          <p:cNvPr id="4" name="Text Placeholder 13">
            <a:extLst>
              <a:ext uri="{FF2B5EF4-FFF2-40B4-BE49-F238E27FC236}">
                <a16:creationId xmlns:a16="http://schemas.microsoft.com/office/drawing/2014/main" id="{39C178F1-DC67-B992-13E0-2FD19EDCBF30}"/>
              </a:ext>
            </a:extLst>
          </p:cNvPr>
          <p:cNvSpPr txBox="1">
            <a:spLocks/>
          </p:cNvSpPr>
          <p:nvPr/>
        </p:nvSpPr>
        <p:spPr>
          <a:xfrm>
            <a:off x="342900" y="954291"/>
            <a:ext cx="8458200" cy="365760"/>
          </a:xfrm>
          <a:prstGeom prst="rect">
            <a:avLst/>
          </a:prstGeom>
        </p:spPr>
        <p:txBody>
          <a:bodyPr/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Wingdings" pitchFamily="2" charset="2"/>
              <a:buChar char="§"/>
              <a:defRPr sz="1800" b="0" i="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Wingdings" pitchFamily="2" charset="2"/>
              <a:buChar char="§"/>
              <a:defRPr sz="1700" b="0" i="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Wingdings" pitchFamily="2" charset="2"/>
              <a:buChar char="§"/>
              <a:defRPr sz="1600" b="0" i="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Wingdings" pitchFamily="2" charset="2"/>
              <a:buChar char="§"/>
              <a:defRPr sz="1200" b="0" i="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Wingdings" pitchFamily="2" charset="2"/>
              <a:buNone/>
              <a:defRPr sz="1050" b="0" i="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000" dirty="0">
                <a:solidFill>
                  <a:schemeClr val="accent6"/>
                </a:solidFill>
                <a:latin typeface="Franklin Gothic Medium Cond" panose="020B0606030402020204" pitchFamily="34" charset="0"/>
              </a:rPr>
              <a:t>Subhead, </a:t>
            </a:r>
            <a:r>
              <a:rPr lang="en-US" sz="2000" dirty="0" err="1">
                <a:solidFill>
                  <a:schemeClr val="accent6"/>
                </a:solidFill>
                <a:latin typeface="Franklin Gothic Medium Cond" panose="020B0606030402020204" pitchFamily="34" charset="0"/>
              </a:rPr>
              <a:t>Acumin</a:t>
            </a:r>
            <a:r>
              <a:rPr lang="en-US" sz="2000" dirty="0">
                <a:solidFill>
                  <a:schemeClr val="accent6"/>
                </a:solidFill>
                <a:latin typeface="Franklin Gothic Medium Cond" panose="020B0606030402020204" pitchFamily="34" charset="0"/>
              </a:rPr>
              <a:t> Pro Cond </a:t>
            </a:r>
            <a:r>
              <a:rPr lang="en-US" sz="2000" dirty="0" err="1">
                <a:solidFill>
                  <a:schemeClr val="accent6"/>
                </a:solidFill>
                <a:latin typeface="Franklin Gothic Medium Cond" panose="020B0606030402020204" pitchFamily="34" charset="0"/>
              </a:rPr>
              <a:t>Semibold</a:t>
            </a:r>
            <a:r>
              <a:rPr lang="en-US" sz="2000" dirty="0">
                <a:solidFill>
                  <a:schemeClr val="accent6"/>
                </a:solidFill>
                <a:latin typeface="Franklin Gothic Medium Cond" panose="020B0606030402020204" pitchFamily="34" charset="0"/>
              </a:rPr>
              <a:t> 20</a:t>
            </a:r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281FB482-F4EE-6CE6-0654-FAE7661F3D05}"/>
              </a:ext>
            </a:extLst>
          </p:cNvPr>
          <p:cNvSpPr>
            <a:spLocks noGrp="1"/>
          </p:cNvSpPr>
          <p:nvPr>
            <p:ph type="pic" idx="14"/>
          </p:nvPr>
        </p:nvSpPr>
        <p:spPr/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E2AE6215-B69C-EE9F-2851-70EC55067178}"/>
              </a:ext>
            </a:extLst>
          </p:cNvPr>
          <p:cNvSpPr>
            <a:spLocks noGrp="1"/>
          </p:cNvSpPr>
          <p:nvPr>
            <p:ph type="pic" idx="16"/>
          </p:nvPr>
        </p:nvSpPr>
        <p:spPr/>
      </p:sp>
      <p:sp>
        <p:nvSpPr>
          <p:cNvPr id="16" name="Picture Placeholder 15">
            <a:extLst>
              <a:ext uri="{FF2B5EF4-FFF2-40B4-BE49-F238E27FC236}">
                <a16:creationId xmlns:a16="http://schemas.microsoft.com/office/drawing/2014/main" id="{882858E8-34C9-2BB6-B892-AC1CFE08690A}"/>
              </a:ext>
            </a:extLst>
          </p:cNvPr>
          <p:cNvSpPr>
            <a:spLocks noGrp="1"/>
          </p:cNvSpPr>
          <p:nvPr>
            <p:ph type="pic" idx="17"/>
          </p:nvPr>
        </p:nvSpPr>
        <p:spPr/>
      </p:sp>
      <p:sp>
        <p:nvSpPr>
          <p:cNvPr id="20" name="Picture Placeholder 19">
            <a:extLst>
              <a:ext uri="{FF2B5EF4-FFF2-40B4-BE49-F238E27FC236}">
                <a16:creationId xmlns:a16="http://schemas.microsoft.com/office/drawing/2014/main" id="{C3EA9E33-85EA-DC06-A1CA-C11770DAE5E9}"/>
              </a:ext>
            </a:extLst>
          </p:cNvPr>
          <p:cNvSpPr>
            <a:spLocks noGrp="1"/>
          </p:cNvSpPr>
          <p:nvPr>
            <p:ph type="pic" idx="21"/>
          </p:nvPr>
        </p:nvSpPr>
        <p:spPr/>
      </p:sp>
      <p:sp>
        <p:nvSpPr>
          <p:cNvPr id="24" name="Picture Placeholder 23">
            <a:extLst>
              <a:ext uri="{FF2B5EF4-FFF2-40B4-BE49-F238E27FC236}">
                <a16:creationId xmlns:a16="http://schemas.microsoft.com/office/drawing/2014/main" id="{81EFEB5E-EAA7-994C-A6BB-840B3FF8BEEB}"/>
              </a:ext>
            </a:extLst>
          </p:cNvPr>
          <p:cNvSpPr>
            <a:spLocks noGrp="1"/>
          </p:cNvSpPr>
          <p:nvPr>
            <p:ph type="pic" idx="22"/>
          </p:nvPr>
        </p:nvSpPr>
        <p:spPr/>
      </p:sp>
      <p:sp>
        <p:nvSpPr>
          <p:cNvPr id="28" name="Picture Placeholder 27">
            <a:extLst>
              <a:ext uri="{FF2B5EF4-FFF2-40B4-BE49-F238E27FC236}">
                <a16:creationId xmlns:a16="http://schemas.microsoft.com/office/drawing/2014/main" id="{E67739B6-8CE7-E209-3012-0C9F8B7AFFE1}"/>
              </a:ext>
            </a:extLst>
          </p:cNvPr>
          <p:cNvSpPr>
            <a:spLocks noGrp="1"/>
          </p:cNvSpPr>
          <p:nvPr>
            <p:ph type="pic" idx="23"/>
          </p:nvPr>
        </p:nvSpPr>
        <p:spPr/>
      </p:sp>
    </p:spTree>
    <p:extLst>
      <p:ext uri="{BB962C8B-B14F-4D97-AF65-F5344CB8AC3E}">
        <p14:creationId xmlns:p14="http://schemas.microsoft.com/office/powerpoint/2010/main" val="313570477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E72CBA-026F-7E96-546F-23B8813A83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Thank You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E8FBDCD-BC38-D4A8-A210-EA02F261005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/>
              <a:t>Purdue Marketing and Communications, </a:t>
            </a:r>
            <a:r>
              <a:rPr lang="en-US" dirty="0" err="1"/>
              <a:t>marcom.purdue.edu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526623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0648A87C-1FA1-756E-8002-A17A677C3D69}"/>
              </a:ext>
            </a:extLst>
          </p:cNvPr>
          <p:cNvSpPr/>
          <p:nvPr/>
        </p:nvSpPr>
        <p:spPr>
          <a:xfrm>
            <a:off x="0" y="2269647"/>
            <a:ext cx="9144000" cy="1314765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CDAA1B9-4128-D2C8-4619-45A79BD09F1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46982" y="1332772"/>
            <a:ext cx="8450036" cy="336947"/>
          </a:xfrm>
        </p:spPr>
        <p:txBody>
          <a:bodyPr/>
          <a:lstStyle/>
          <a:p>
            <a:r>
              <a:rPr lang="en-US" dirty="0"/>
              <a:t>Design Elements</a:t>
            </a:r>
          </a:p>
        </p:txBody>
      </p:sp>
      <p:pic>
        <p:nvPicPr>
          <p:cNvPr id="5" name="Purdue Logo" descr="Purdue Logo">
            <a:extLst>
              <a:ext uri="{FF2B5EF4-FFF2-40B4-BE49-F238E27FC236}">
                <a16:creationId xmlns:a16="http://schemas.microsoft.com/office/drawing/2014/main" id="{7D8AAD4E-6582-C9EE-93FE-0898D015A9D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5061" y="2801599"/>
            <a:ext cx="1352393" cy="242075"/>
          </a:xfrm>
          <a:prstGeom prst="rect">
            <a:avLst/>
          </a:prstGeom>
        </p:spPr>
      </p:pic>
      <p:pic>
        <p:nvPicPr>
          <p:cNvPr id="6" name="Purdue Logo" descr="Purdue Logo">
            <a:extLst>
              <a:ext uri="{FF2B5EF4-FFF2-40B4-BE49-F238E27FC236}">
                <a16:creationId xmlns:a16="http://schemas.microsoft.com/office/drawing/2014/main" id="{89D705B2-5E37-D34D-6FBD-80B37F9434E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5061" y="4010301"/>
            <a:ext cx="1352393" cy="24207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732374F7-B2AE-CCC3-6404-5DF94770BD7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21168" y="3816854"/>
            <a:ext cx="563441" cy="56344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4B5DA90-31CA-0886-77E1-EA0E7AAC20F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621168" y="2631335"/>
            <a:ext cx="563441" cy="56344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E4171A0D-C9D8-F2C5-D2EF-4CC5250D95B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404205" y="3801216"/>
            <a:ext cx="594717" cy="594717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C69A73B7-7EF1-3B8C-F564-47A868C0D45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404206" y="2631335"/>
            <a:ext cx="594718" cy="594718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336D6542-A1D0-2A77-937C-D586F1B9578E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218519" y="3801217"/>
            <a:ext cx="594716" cy="594716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E2FCB6E2-E89C-32DA-46CB-1377959EDFB7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218520" y="2625278"/>
            <a:ext cx="594716" cy="594716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0D51AF72-C7FC-C72D-9527-2A8AEAA41925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032831" y="3800527"/>
            <a:ext cx="594717" cy="596094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6445C912-FA03-24B5-3FDD-2AD2FE6BDA6D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032833" y="2615697"/>
            <a:ext cx="594716" cy="594716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366287DF-06E3-B9D6-0086-CACCCA672894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6847142" y="3775820"/>
            <a:ext cx="594718" cy="594718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72A28E3D-1F3E-E0F5-891D-3FD927BC5B01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6847143" y="2619220"/>
            <a:ext cx="594716" cy="594716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37A77B19-0907-B4FA-47D4-6C1641BF4086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7661457" y="3794468"/>
            <a:ext cx="594718" cy="594718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B9C2E612-21F5-9593-74B9-CF409ECBE160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7661457" y="2625278"/>
            <a:ext cx="594716" cy="594716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id="{03C2D7F1-9B45-5BA1-9007-006F93CD77CB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2398129" y="2617022"/>
            <a:ext cx="872749" cy="563441"/>
          </a:xfrm>
          <a:prstGeom prst="rect">
            <a:avLst/>
          </a:prstGeom>
        </p:spPr>
      </p:pic>
      <p:pic>
        <p:nvPicPr>
          <p:cNvPr id="41" name="Picture 40">
            <a:extLst>
              <a:ext uri="{FF2B5EF4-FFF2-40B4-BE49-F238E27FC236}">
                <a16:creationId xmlns:a16="http://schemas.microsoft.com/office/drawing/2014/main" id="{A5B6C1C8-9399-79CB-4873-15DF36A9661B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394474" y="3814481"/>
            <a:ext cx="880060" cy="568161"/>
          </a:xfrm>
          <a:prstGeom prst="rect">
            <a:avLst/>
          </a:prstGeom>
        </p:spPr>
      </p:pic>
      <p:sp>
        <p:nvSpPr>
          <p:cNvPr id="42" name="Text Placeholder 3">
            <a:extLst>
              <a:ext uri="{FF2B5EF4-FFF2-40B4-BE49-F238E27FC236}">
                <a16:creationId xmlns:a16="http://schemas.microsoft.com/office/drawing/2014/main" id="{6503F81F-A777-1237-D79A-4F946965BE5D}"/>
              </a:ext>
            </a:extLst>
          </p:cNvPr>
          <p:cNvSpPr txBox="1">
            <a:spLocks/>
          </p:cNvSpPr>
          <p:nvPr/>
        </p:nvSpPr>
        <p:spPr>
          <a:xfrm>
            <a:off x="423030" y="5247521"/>
            <a:ext cx="8450036" cy="336947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2000" b="1" i="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800" b="0" i="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600" b="0" i="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500" b="0" i="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400" b="0" i="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500" dirty="0">
                <a:solidFill>
                  <a:schemeClr val="bg2">
                    <a:lumMod val="75000"/>
                  </a:schemeClr>
                </a:solidFill>
              </a:rPr>
              <a:t>Copy and paste as needed. Delete slide before presenting.</a:t>
            </a:r>
          </a:p>
        </p:txBody>
      </p:sp>
    </p:spTree>
    <p:extLst>
      <p:ext uri="{BB962C8B-B14F-4D97-AF65-F5344CB8AC3E}">
        <p14:creationId xmlns:p14="http://schemas.microsoft.com/office/powerpoint/2010/main" val="4976560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850C95A7-3FCE-BB1D-23E2-39F791DBA01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Subtitle </a:t>
            </a:r>
            <a:r>
              <a:rPr lang="en-US" dirty="0" err="1"/>
              <a:t>Acumin</a:t>
            </a:r>
            <a:r>
              <a:rPr lang="en-US" dirty="0"/>
              <a:t> Pro Cond 16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01E4601-B80D-4047-8907-E020C88981DD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826458" y="2043223"/>
            <a:ext cx="2212942" cy="1691333"/>
          </a:xfrm>
        </p:spPr>
        <p:txBody>
          <a:bodyPr>
            <a:normAutofit/>
          </a:bodyPr>
          <a:lstStyle/>
          <a:p>
            <a:r>
              <a:rPr lang="en-US" sz="1200" dirty="0">
                <a:solidFill>
                  <a:schemeClr val="bg1"/>
                </a:solidFill>
                <a:latin typeface="Acumin Pro" panose="020B0504020202020204" pitchFamily="34" charset="77"/>
              </a:rPr>
              <a:t>Body copy goes here in paragraph form. </a:t>
            </a:r>
            <a:r>
              <a:rPr lang="en-US" sz="1200" dirty="0" err="1">
                <a:solidFill>
                  <a:schemeClr val="bg1"/>
                </a:solidFill>
                <a:latin typeface="Acumin Pro" panose="020B0504020202020204" pitchFamily="34" charset="77"/>
              </a:rPr>
              <a:t>Acumin</a:t>
            </a:r>
            <a:r>
              <a:rPr lang="en-US" sz="1200" dirty="0">
                <a:solidFill>
                  <a:schemeClr val="bg1"/>
                </a:solidFill>
                <a:latin typeface="Acumin Pro" panose="020B0504020202020204" pitchFamily="34" charset="77"/>
              </a:rPr>
              <a:t> Pro 12 point font.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ECA71E0-8C9D-675D-CD36-5324657C604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Subtitle </a:t>
            </a:r>
            <a:r>
              <a:rPr lang="en-US" dirty="0" err="1"/>
              <a:t>Acumin</a:t>
            </a:r>
            <a:r>
              <a:rPr lang="en-US" dirty="0"/>
              <a:t> Pro Cond 16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EA6CB5EC-C024-1BD2-803D-EB864EA89566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3464791" y="2043223"/>
            <a:ext cx="2212942" cy="1691333"/>
          </a:xfrm>
        </p:spPr>
        <p:txBody>
          <a:bodyPr>
            <a:normAutofit/>
          </a:bodyPr>
          <a:lstStyle/>
          <a:p>
            <a:r>
              <a:rPr lang="en-US" sz="1200" dirty="0">
                <a:solidFill>
                  <a:schemeClr val="bg1"/>
                </a:solidFill>
                <a:latin typeface="Acumin Pro" panose="020B0504020202020204" pitchFamily="34" charset="77"/>
              </a:rPr>
              <a:t>Body copy goes here in paragraph form. </a:t>
            </a:r>
            <a:r>
              <a:rPr lang="en-US" sz="1200" dirty="0" err="1">
                <a:solidFill>
                  <a:schemeClr val="bg1"/>
                </a:solidFill>
                <a:latin typeface="Acumin Pro" panose="020B0504020202020204" pitchFamily="34" charset="77"/>
              </a:rPr>
              <a:t>Acumin</a:t>
            </a:r>
            <a:r>
              <a:rPr lang="en-US" sz="1200" dirty="0">
                <a:solidFill>
                  <a:schemeClr val="bg1"/>
                </a:solidFill>
                <a:latin typeface="Acumin Pro" panose="020B0504020202020204" pitchFamily="34" charset="77"/>
              </a:rPr>
              <a:t> Pro 12 point font.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0E7B14F1-B388-7C42-FE17-CC74496B333E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US" dirty="0"/>
              <a:t>Subtitle </a:t>
            </a:r>
            <a:r>
              <a:rPr lang="en-US" dirty="0" err="1"/>
              <a:t>Acumin</a:t>
            </a:r>
            <a:r>
              <a:rPr lang="en-US" dirty="0"/>
              <a:t> Pro Cond 16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E0915377-5C30-4371-2D47-4068BF04986C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6102930" y="2040673"/>
            <a:ext cx="2212942" cy="1691333"/>
          </a:xfrm>
        </p:spPr>
        <p:txBody>
          <a:bodyPr>
            <a:normAutofit/>
          </a:bodyPr>
          <a:lstStyle/>
          <a:p>
            <a:r>
              <a:rPr lang="en-US" sz="1200" dirty="0">
                <a:solidFill>
                  <a:schemeClr val="bg1"/>
                </a:solidFill>
                <a:latin typeface="Acumin Pro" panose="020B0504020202020204" pitchFamily="34" charset="77"/>
              </a:rPr>
              <a:t>Body copy goes here in paragraph form. </a:t>
            </a:r>
            <a:r>
              <a:rPr lang="en-US" sz="1200" dirty="0" err="1">
                <a:solidFill>
                  <a:schemeClr val="bg1"/>
                </a:solidFill>
                <a:latin typeface="Acumin Pro" panose="020B0504020202020204" pitchFamily="34" charset="77"/>
              </a:rPr>
              <a:t>Acumin</a:t>
            </a:r>
            <a:r>
              <a:rPr lang="en-US" sz="1200" dirty="0">
                <a:solidFill>
                  <a:schemeClr val="bg1"/>
                </a:solidFill>
                <a:latin typeface="Acumin Pro" panose="020B0504020202020204" pitchFamily="34" charset="77"/>
              </a:rPr>
              <a:t> Pro 12 point font.</a:t>
            </a:r>
          </a:p>
        </p:txBody>
      </p:sp>
      <p:sp>
        <p:nvSpPr>
          <p:cNvPr id="11" name="Title 10">
            <a:extLst>
              <a:ext uri="{FF2B5EF4-FFF2-40B4-BE49-F238E27FC236}">
                <a16:creationId xmlns:a16="http://schemas.microsoft.com/office/drawing/2014/main" id="{F67CEC87-8052-94A2-1401-25AD6D8D75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Title, </a:t>
            </a:r>
            <a:r>
              <a:rPr lang="en-US" dirty="0" err="1"/>
              <a:t>Acumin</a:t>
            </a:r>
            <a:r>
              <a:rPr lang="en-US" dirty="0"/>
              <a:t> Pro Cond Italic 36</a:t>
            </a:r>
          </a:p>
        </p:txBody>
      </p:sp>
      <p:sp>
        <p:nvSpPr>
          <p:cNvPr id="12" name="Footer Placeholder 11">
            <a:extLst>
              <a:ext uri="{FF2B5EF4-FFF2-40B4-BE49-F238E27FC236}">
                <a16:creationId xmlns:a16="http://schemas.microsoft.com/office/drawing/2014/main" id="{031C46FF-D1EE-1E8E-B140-5B49BF2FF22C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pPr algn="r"/>
            <a:r>
              <a:rPr lang="en-US"/>
              <a:t>3/31/23            </a:t>
            </a:r>
            <a:fld id="{2D8F9ACA-D6C0-E54C-B1B8-E9196C9CD104}" type="slidenum">
              <a:rPr lang="en-US" smtClean="0"/>
              <a:pPr algn="r"/>
              <a:t>2</a:t>
            </a:fld>
            <a:endParaRPr lang="en-US" dirty="0"/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76A60D30-EB63-6E92-BF52-A6CB9088C692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/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4BFE40DD-6349-B1FE-AA95-CBA8197FE123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/>
      </p:sp>
      <p:sp>
        <p:nvSpPr>
          <p:cNvPr id="17" name="Picture Placeholder 16">
            <a:extLst>
              <a:ext uri="{FF2B5EF4-FFF2-40B4-BE49-F238E27FC236}">
                <a16:creationId xmlns:a16="http://schemas.microsoft.com/office/drawing/2014/main" id="{C506456A-F9B2-DDE0-1931-ABCB9353D72E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/>
      </p:sp>
    </p:spTree>
    <p:extLst>
      <p:ext uri="{BB962C8B-B14F-4D97-AF65-F5344CB8AC3E}">
        <p14:creationId xmlns:p14="http://schemas.microsoft.com/office/powerpoint/2010/main" val="33058891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0AD1C28-2600-7542-E9A4-0C8739EDF23D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dirty="0"/>
              <a:t>Body copy goes here in paragraph form. </a:t>
            </a:r>
            <a:r>
              <a:rPr lang="en-US" dirty="0" err="1"/>
              <a:t>Acumin</a:t>
            </a:r>
            <a:r>
              <a:rPr lang="en-US" dirty="0"/>
              <a:t> Pro 18 point font.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dirty="0"/>
              <a:t>Body copy goes here in paragraph form. </a:t>
            </a:r>
            <a:r>
              <a:rPr lang="en-US" dirty="0" err="1"/>
              <a:t>Acumin</a:t>
            </a:r>
            <a:r>
              <a:rPr lang="en-US" dirty="0"/>
              <a:t> Pro 18 point font.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dirty="0"/>
              <a:t>Body copy goes here in paragraph form. </a:t>
            </a:r>
            <a:r>
              <a:rPr lang="en-US" dirty="0" err="1"/>
              <a:t>Acumin</a:t>
            </a:r>
            <a:r>
              <a:rPr lang="en-US" dirty="0"/>
              <a:t> Pro 18 point font.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FDD50425-C6CF-465E-06C4-01AD185DDC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Title, </a:t>
            </a:r>
            <a:r>
              <a:rPr lang="en-US" dirty="0" err="1"/>
              <a:t>Acumin</a:t>
            </a:r>
            <a:r>
              <a:rPr lang="en-US" dirty="0"/>
              <a:t> Pro Cond Italic 36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CFA6FA2E-4348-29C0-105C-CA125AB5CA9F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/>
              <a:t>Subhead, </a:t>
            </a:r>
            <a:r>
              <a:rPr lang="en-US" dirty="0" err="1"/>
              <a:t>Acumin</a:t>
            </a:r>
            <a:r>
              <a:rPr lang="en-US" dirty="0"/>
              <a:t> Pro Cond </a:t>
            </a:r>
            <a:r>
              <a:rPr lang="en-US" dirty="0" err="1"/>
              <a:t>Semibold</a:t>
            </a:r>
            <a:r>
              <a:rPr lang="en-US" dirty="0"/>
              <a:t> 20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508179A-8DDA-F8E8-22F9-CD22A12BAFDA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pPr algn="r"/>
            <a:r>
              <a:rPr lang="en-US"/>
              <a:t>3/31/23            ‹#›</a:t>
            </a:r>
            <a:endParaRPr lang="en-US" dirty="0"/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F7D64E6E-8757-8B25-A177-67CD7E124B09}"/>
              </a:ext>
            </a:extLst>
          </p:cNvPr>
          <p:cNvSpPr>
            <a:spLocks noGrp="1"/>
          </p:cNvSpPr>
          <p:nvPr>
            <p:ph type="pic" idx="1"/>
          </p:nvPr>
        </p:nvSpPr>
        <p:spPr/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A1D2FC1F-FECB-011F-1D64-164747E2D03E}"/>
              </a:ext>
            </a:extLst>
          </p:cNvPr>
          <p:cNvSpPr>
            <a:spLocks noGrp="1"/>
          </p:cNvSpPr>
          <p:nvPr>
            <p:ph type="pic" idx="14"/>
          </p:nvPr>
        </p:nvSpPr>
        <p:spPr/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C29C23E3-7B08-6E95-3CC9-EF6B8E381BF4}"/>
              </a:ext>
            </a:extLst>
          </p:cNvPr>
          <p:cNvSpPr>
            <a:spLocks noGrp="1"/>
          </p:cNvSpPr>
          <p:nvPr>
            <p:ph type="pic" idx="13"/>
          </p:nvPr>
        </p:nvSpPr>
        <p:spPr/>
      </p:sp>
    </p:spTree>
    <p:extLst>
      <p:ext uri="{BB962C8B-B14F-4D97-AF65-F5344CB8AC3E}">
        <p14:creationId xmlns:p14="http://schemas.microsoft.com/office/powerpoint/2010/main" val="30875581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Footer Placeholder 18">
            <a:extLst>
              <a:ext uri="{FF2B5EF4-FFF2-40B4-BE49-F238E27FC236}">
                <a16:creationId xmlns:a16="http://schemas.microsoft.com/office/drawing/2014/main" id="{E9423DE6-7D64-1D3D-6847-C9807BD53FE5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pPr algn="r"/>
            <a:r>
              <a:rPr lang="en-US"/>
              <a:t>3/31/23            ‹#›</a:t>
            </a:r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183115D7-6C74-6528-F23C-B81DEA42F2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Title, </a:t>
            </a:r>
            <a:r>
              <a:rPr lang="en-US" dirty="0" err="1"/>
              <a:t>Acumin</a:t>
            </a:r>
            <a:r>
              <a:rPr lang="en-US" dirty="0"/>
              <a:t> Pro Cond Italic 36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ED0C898A-2FF1-8C4F-2A46-D380387196D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Subhead, </a:t>
            </a:r>
            <a:r>
              <a:rPr lang="en-US" dirty="0" err="1"/>
              <a:t>Acumin</a:t>
            </a:r>
            <a:r>
              <a:rPr lang="en-US" dirty="0"/>
              <a:t> Pro Cond </a:t>
            </a:r>
            <a:r>
              <a:rPr lang="en-US" dirty="0" err="1"/>
              <a:t>Semibold</a:t>
            </a:r>
            <a:r>
              <a:rPr lang="en-US" dirty="0"/>
              <a:t> 20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31872CCC-F447-33FF-68ED-8F5972FE7AC7}"/>
              </a:ext>
            </a:extLst>
          </p:cNvPr>
          <p:cNvCxnSpPr/>
          <p:nvPr/>
        </p:nvCxnSpPr>
        <p:spPr>
          <a:xfrm>
            <a:off x="5254927" y="4191487"/>
            <a:ext cx="2911757" cy="0"/>
          </a:xfrm>
          <a:prstGeom prst="line">
            <a:avLst/>
          </a:prstGeom>
          <a:ln w="28575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AB47D554-0F98-0B4D-A0B1-E5EEF25D681C}"/>
              </a:ext>
            </a:extLst>
          </p:cNvPr>
          <p:cNvSpPr txBox="1"/>
          <p:nvPr/>
        </p:nvSpPr>
        <p:spPr>
          <a:xfrm>
            <a:off x="5447321" y="4235334"/>
            <a:ext cx="26188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338"/>
              </a:spcAft>
            </a:pPr>
            <a:r>
              <a:rPr lang="en-US" sz="1000" dirty="0">
                <a:solidFill>
                  <a:schemeClr val="tx2"/>
                </a:solidFill>
                <a:latin typeface="Acumin Pro" panose="020B0504020202020204" pitchFamily="34" charset="77"/>
              </a:rPr>
              <a:t>Add name and title of the subject here, </a:t>
            </a:r>
            <a:br>
              <a:rPr lang="en-US" sz="1000" dirty="0">
                <a:solidFill>
                  <a:schemeClr val="tx2"/>
                </a:solidFill>
                <a:latin typeface="Acumin Pro" panose="020B0504020202020204" pitchFamily="34" charset="77"/>
              </a:rPr>
            </a:br>
            <a:r>
              <a:rPr lang="en-US" sz="1000" dirty="0" err="1">
                <a:solidFill>
                  <a:schemeClr val="tx2"/>
                </a:solidFill>
                <a:latin typeface="Acumin Pro" panose="020B0504020202020204" pitchFamily="34" charset="77"/>
              </a:rPr>
              <a:t>Acumin</a:t>
            </a:r>
            <a:r>
              <a:rPr lang="en-US" sz="1000" dirty="0">
                <a:solidFill>
                  <a:schemeClr val="tx2"/>
                </a:solidFill>
                <a:latin typeface="Acumin Pro" panose="020B0504020202020204" pitchFamily="34" charset="77"/>
              </a:rPr>
              <a:t> Pro 10</a:t>
            </a:r>
            <a:endParaRPr lang="de-DE" sz="1000" dirty="0">
              <a:solidFill>
                <a:schemeClr val="tx2"/>
              </a:solidFill>
              <a:latin typeface="Acumin Pro" panose="020B0504020202020204" pitchFamily="34" charset="77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54661C98-5E27-D35D-B306-DC2DA8288635}"/>
              </a:ext>
            </a:extLst>
          </p:cNvPr>
          <p:cNvSpPr txBox="1"/>
          <p:nvPr/>
        </p:nvSpPr>
        <p:spPr>
          <a:xfrm>
            <a:off x="5254927" y="2860580"/>
            <a:ext cx="2911757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dirty="0">
                <a:latin typeface="Acumin Pro" panose="020B0504020202020204" pitchFamily="34" charset="77"/>
              </a:rPr>
              <a:t>Quote from subject goes here in paragraph form. </a:t>
            </a:r>
            <a:r>
              <a:rPr lang="en-US" sz="1500" dirty="0" err="1">
                <a:latin typeface="Acumin Pro" panose="020B0504020202020204" pitchFamily="34" charset="77"/>
              </a:rPr>
              <a:t>Acumin</a:t>
            </a:r>
            <a:r>
              <a:rPr lang="en-US" sz="1500" dirty="0">
                <a:latin typeface="Acumin Pro" panose="020B0504020202020204" pitchFamily="34" charset="77"/>
              </a:rPr>
              <a:t> Pro, 15 point font.”</a:t>
            </a: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4A316E58-10E4-EBE0-234E-24DC20D80EB3}"/>
              </a:ext>
            </a:extLst>
          </p:cNvPr>
          <p:cNvGrpSpPr/>
          <p:nvPr/>
        </p:nvGrpSpPr>
        <p:grpSpPr>
          <a:xfrm>
            <a:off x="4995371" y="2288259"/>
            <a:ext cx="3448133" cy="2416033"/>
            <a:chOff x="6660495" y="1908011"/>
            <a:chExt cx="4597510" cy="3221377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785BAAD2-4CE1-B47C-5479-7B530E75C646}"/>
                </a:ext>
              </a:extLst>
            </p:cNvPr>
            <p:cNvSpPr/>
            <p:nvPr/>
          </p:nvSpPr>
          <p:spPr>
            <a:xfrm>
              <a:off x="6660495" y="2233766"/>
              <a:ext cx="4597510" cy="2895622"/>
            </a:xfrm>
            <a:prstGeom prst="rect">
              <a:avLst/>
            </a:prstGeom>
            <a:noFill/>
            <a:ln w="127000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13" dirty="0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B00FAC77-4503-165C-F24D-1E0705670BB2}"/>
                </a:ext>
              </a:extLst>
            </p:cNvPr>
            <p:cNvSpPr/>
            <p:nvPr/>
          </p:nvSpPr>
          <p:spPr>
            <a:xfrm>
              <a:off x="8427367" y="1908011"/>
              <a:ext cx="1191947" cy="65151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13"/>
            </a:p>
          </p:txBody>
        </p:sp>
      </p:grpSp>
      <p:pic>
        <p:nvPicPr>
          <p:cNvPr id="11" name="Graphic 10" descr="Open quotation mark with solid fill">
            <a:extLst>
              <a:ext uri="{FF2B5EF4-FFF2-40B4-BE49-F238E27FC236}">
                <a16:creationId xmlns:a16="http://schemas.microsoft.com/office/drawing/2014/main" id="{E5277B77-C5C7-14D0-0F51-FD5B58E8B01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282212" y="1976003"/>
            <a:ext cx="970586" cy="977265"/>
          </a:xfrm>
          <a:prstGeom prst="rect">
            <a:avLst/>
          </a:prstGeom>
        </p:spPr>
      </p:pic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C946754-9286-B64E-4497-8370AC1FF2EE}"/>
              </a:ext>
            </a:extLst>
          </p:cNvPr>
          <p:cNvSpPr>
            <a:spLocks noGrp="1"/>
          </p:cNvSpPr>
          <p:nvPr>
            <p:ph type="pic" idx="1"/>
          </p:nvPr>
        </p:nvSpPr>
        <p:spPr/>
      </p:sp>
    </p:spTree>
    <p:extLst>
      <p:ext uri="{BB962C8B-B14F-4D97-AF65-F5344CB8AC3E}">
        <p14:creationId xmlns:p14="http://schemas.microsoft.com/office/powerpoint/2010/main" val="33650502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77B20B5B-82E4-32C9-03E4-EE742FF5B829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pPr algn="r"/>
            <a:r>
              <a:rPr lang="en-US" dirty="0"/>
              <a:t>3/31/23            ‹#›</a:t>
            </a:r>
          </a:p>
        </p:txBody>
      </p:sp>
      <p:graphicFrame>
        <p:nvGraphicFramePr>
          <p:cNvPr id="6" name="Table 6">
            <a:extLst>
              <a:ext uri="{FF2B5EF4-FFF2-40B4-BE49-F238E27FC236}">
                <a16:creationId xmlns:a16="http://schemas.microsoft.com/office/drawing/2014/main" id="{6C9EF62B-E070-ACB9-D915-B4545582CB13}"/>
              </a:ext>
            </a:extLst>
          </p:cNvPr>
          <p:cNvGraphicFramePr>
            <a:graphicFrameLocks noGrp="1"/>
          </p:cNvGraphicFramePr>
          <p:nvPr>
            <p:ph idx="14"/>
            <p:extLst>
              <p:ext uri="{D42A27DB-BD31-4B8C-83A1-F6EECF244321}">
                <p14:modId xmlns:p14="http://schemas.microsoft.com/office/powerpoint/2010/main" val="2111171012"/>
              </p:ext>
            </p:extLst>
          </p:nvPr>
        </p:nvGraphicFramePr>
        <p:xfrm>
          <a:off x="351235" y="2014538"/>
          <a:ext cx="8449864" cy="3337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56233">
                  <a:extLst>
                    <a:ext uri="{9D8B030D-6E8A-4147-A177-3AD203B41FA5}">
                      <a16:colId xmlns:a16="http://schemas.microsoft.com/office/drawing/2014/main" val="3688381607"/>
                    </a:ext>
                  </a:extLst>
                </a:gridCol>
                <a:gridCol w="1056233">
                  <a:extLst>
                    <a:ext uri="{9D8B030D-6E8A-4147-A177-3AD203B41FA5}">
                      <a16:colId xmlns:a16="http://schemas.microsoft.com/office/drawing/2014/main" val="4088979612"/>
                    </a:ext>
                  </a:extLst>
                </a:gridCol>
                <a:gridCol w="1056233">
                  <a:extLst>
                    <a:ext uri="{9D8B030D-6E8A-4147-A177-3AD203B41FA5}">
                      <a16:colId xmlns:a16="http://schemas.microsoft.com/office/drawing/2014/main" val="74721474"/>
                    </a:ext>
                  </a:extLst>
                </a:gridCol>
                <a:gridCol w="1056233">
                  <a:extLst>
                    <a:ext uri="{9D8B030D-6E8A-4147-A177-3AD203B41FA5}">
                      <a16:colId xmlns:a16="http://schemas.microsoft.com/office/drawing/2014/main" val="566869555"/>
                    </a:ext>
                  </a:extLst>
                </a:gridCol>
                <a:gridCol w="1056233">
                  <a:extLst>
                    <a:ext uri="{9D8B030D-6E8A-4147-A177-3AD203B41FA5}">
                      <a16:colId xmlns:a16="http://schemas.microsoft.com/office/drawing/2014/main" val="4285710447"/>
                    </a:ext>
                  </a:extLst>
                </a:gridCol>
                <a:gridCol w="1056233">
                  <a:extLst>
                    <a:ext uri="{9D8B030D-6E8A-4147-A177-3AD203B41FA5}">
                      <a16:colId xmlns:a16="http://schemas.microsoft.com/office/drawing/2014/main" val="725806012"/>
                    </a:ext>
                  </a:extLst>
                </a:gridCol>
                <a:gridCol w="1056233">
                  <a:extLst>
                    <a:ext uri="{9D8B030D-6E8A-4147-A177-3AD203B41FA5}">
                      <a16:colId xmlns:a16="http://schemas.microsoft.com/office/drawing/2014/main" val="1656308858"/>
                    </a:ext>
                  </a:extLst>
                </a:gridCol>
                <a:gridCol w="1056233">
                  <a:extLst>
                    <a:ext uri="{9D8B030D-6E8A-4147-A177-3AD203B41FA5}">
                      <a16:colId xmlns:a16="http://schemas.microsoft.com/office/drawing/2014/main" val="3689725357"/>
                    </a:ext>
                  </a:extLst>
                </a:gridCol>
              </a:tblGrid>
              <a:tr h="278130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1"/>
                          </a:solidFill>
                          <a:latin typeface="Acumin Pro" panose="020B0504020202020204" pitchFamily="34" charset="77"/>
                        </a:rPr>
                        <a:t>Subject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1"/>
                          </a:solidFill>
                          <a:latin typeface="Acumin Pro" panose="020B0504020202020204" pitchFamily="34" charset="77"/>
                        </a:rPr>
                        <a:t>Subject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1"/>
                          </a:solidFill>
                          <a:latin typeface="Acumin Pro" panose="020B0504020202020204" pitchFamily="34" charset="77"/>
                        </a:rPr>
                        <a:t>Subject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1"/>
                          </a:solidFill>
                          <a:latin typeface="Acumin Pro" panose="020B0504020202020204" pitchFamily="34" charset="77"/>
                        </a:rPr>
                        <a:t>Subject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1"/>
                          </a:solidFill>
                          <a:latin typeface="Acumin Pro" panose="020B0504020202020204" pitchFamily="34" charset="77"/>
                        </a:rPr>
                        <a:t>Subject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1"/>
                          </a:solidFill>
                          <a:latin typeface="Acumin Pro" panose="020B0504020202020204" pitchFamily="34" charset="77"/>
                        </a:rPr>
                        <a:t>Subject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1"/>
                          </a:solidFill>
                          <a:latin typeface="Acumin Pro" panose="020B0504020202020204" pitchFamily="34" charset="77"/>
                        </a:rPr>
                        <a:t>Subject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1"/>
                          </a:solidFill>
                          <a:latin typeface="Acumin Pro" panose="020B0504020202020204" pitchFamily="34" charset="77"/>
                        </a:rPr>
                        <a:t>Subject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3245697920"/>
                  </a:ext>
                </a:extLst>
              </a:tr>
              <a:tr h="278130">
                <a:tc>
                  <a:txBody>
                    <a:bodyPr/>
                    <a:lstStyle/>
                    <a:p>
                      <a:pPr algn="ctr"/>
                      <a:r>
                        <a:rPr lang="en-US" sz="1000" dirty="0">
                          <a:solidFill>
                            <a:schemeClr val="tx1"/>
                          </a:solidFill>
                          <a:latin typeface="Acumin Pro" panose="020B0504020202020204" pitchFamily="34" charset="77"/>
                        </a:rPr>
                        <a:t>1869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>
                          <a:solidFill>
                            <a:schemeClr val="tx1"/>
                          </a:solidFill>
                          <a:latin typeface="Acumin Pro" panose="020B0504020202020204" pitchFamily="34" charset="77"/>
                        </a:rPr>
                        <a:t>1869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>
                          <a:solidFill>
                            <a:schemeClr val="tx1"/>
                          </a:solidFill>
                          <a:latin typeface="Acumin Pro" panose="020B0504020202020204" pitchFamily="34" charset="77"/>
                        </a:rPr>
                        <a:t>1869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>
                          <a:solidFill>
                            <a:schemeClr val="tx1"/>
                          </a:solidFill>
                          <a:latin typeface="Acumin Pro" panose="020B0504020202020204" pitchFamily="34" charset="77"/>
                        </a:rPr>
                        <a:t>1869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>
                          <a:solidFill>
                            <a:schemeClr val="tx1"/>
                          </a:solidFill>
                          <a:latin typeface="Acumin Pro" panose="020B0504020202020204" pitchFamily="34" charset="77"/>
                        </a:rPr>
                        <a:t>1869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>
                          <a:solidFill>
                            <a:schemeClr val="tx1"/>
                          </a:solidFill>
                          <a:latin typeface="Acumin Pro" panose="020B0504020202020204" pitchFamily="34" charset="77"/>
                        </a:rPr>
                        <a:t>1869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>
                          <a:solidFill>
                            <a:schemeClr val="tx1"/>
                          </a:solidFill>
                          <a:latin typeface="Acumin Pro" panose="020B0504020202020204" pitchFamily="34" charset="77"/>
                        </a:rPr>
                        <a:t>1869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>
                          <a:solidFill>
                            <a:schemeClr val="tx1"/>
                          </a:solidFill>
                          <a:latin typeface="Acumin Pro" panose="020B0504020202020204" pitchFamily="34" charset="77"/>
                        </a:rPr>
                        <a:t>1869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2229255537"/>
                  </a:ext>
                </a:extLst>
              </a:tr>
              <a:tr h="278130">
                <a:tc>
                  <a:txBody>
                    <a:bodyPr/>
                    <a:lstStyle/>
                    <a:p>
                      <a:pPr algn="ctr"/>
                      <a:r>
                        <a:rPr lang="en-US" sz="1000" dirty="0">
                          <a:solidFill>
                            <a:schemeClr val="tx1"/>
                          </a:solidFill>
                          <a:latin typeface="Acumin Pro" panose="020B0504020202020204" pitchFamily="34" charset="77"/>
                        </a:rPr>
                        <a:t>$150,000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>
                          <a:solidFill>
                            <a:schemeClr val="tx1"/>
                          </a:solidFill>
                          <a:latin typeface="Acumin Pro" panose="020B0504020202020204" pitchFamily="34" charset="77"/>
                        </a:rPr>
                        <a:t>$150,000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>
                          <a:solidFill>
                            <a:schemeClr val="tx1"/>
                          </a:solidFill>
                          <a:latin typeface="Acumin Pro" panose="020B0504020202020204" pitchFamily="34" charset="77"/>
                        </a:rPr>
                        <a:t>$150,000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>
                          <a:solidFill>
                            <a:schemeClr val="tx1"/>
                          </a:solidFill>
                          <a:latin typeface="Acumin Pro" panose="020B0504020202020204" pitchFamily="34" charset="77"/>
                        </a:rPr>
                        <a:t>$150,000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>
                          <a:solidFill>
                            <a:schemeClr val="tx1"/>
                          </a:solidFill>
                          <a:latin typeface="Acumin Pro" panose="020B0504020202020204" pitchFamily="34" charset="77"/>
                        </a:rPr>
                        <a:t>$150,000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>
                          <a:solidFill>
                            <a:schemeClr val="tx1"/>
                          </a:solidFill>
                          <a:latin typeface="Acumin Pro" panose="020B0504020202020204" pitchFamily="34" charset="77"/>
                        </a:rPr>
                        <a:t>$150,000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>
                          <a:solidFill>
                            <a:schemeClr val="tx1"/>
                          </a:solidFill>
                          <a:latin typeface="Acumin Pro" panose="020B0504020202020204" pitchFamily="34" charset="77"/>
                        </a:rPr>
                        <a:t>$150,000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>
                          <a:solidFill>
                            <a:schemeClr val="tx1"/>
                          </a:solidFill>
                          <a:latin typeface="Acumin Pro" panose="020B0504020202020204" pitchFamily="34" charset="77"/>
                        </a:rPr>
                        <a:t>$150,000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560920945"/>
                  </a:ext>
                </a:extLst>
              </a:tr>
              <a:tr h="278130">
                <a:tc>
                  <a:txBody>
                    <a:bodyPr/>
                    <a:lstStyle/>
                    <a:p>
                      <a:pPr algn="ctr"/>
                      <a:r>
                        <a:rPr lang="en-US" sz="1000" dirty="0">
                          <a:solidFill>
                            <a:schemeClr val="tx1"/>
                          </a:solidFill>
                          <a:latin typeface="Acumin Pro" panose="020B0504020202020204" pitchFamily="34" charset="77"/>
                        </a:rPr>
                        <a:t>100 acres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>
                          <a:solidFill>
                            <a:schemeClr val="tx1"/>
                          </a:solidFill>
                          <a:latin typeface="Acumin Pro" panose="020B0504020202020204" pitchFamily="34" charset="77"/>
                        </a:rPr>
                        <a:t>100 acres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>
                          <a:solidFill>
                            <a:schemeClr val="tx1"/>
                          </a:solidFill>
                          <a:latin typeface="Acumin Pro" panose="020B0504020202020204" pitchFamily="34" charset="77"/>
                        </a:rPr>
                        <a:t>100 acres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>
                          <a:solidFill>
                            <a:schemeClr val="tx1"/>
                          </a:solidFill>
                          <a:latin typeface="Acumin Pro" panose="020B0504020202020204" pitchFamily="34" charset="77"/>
                        </a:rPr>
                        <a:t>100 acres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>
                          <a:solidFill>
                            <a:schemeClr val="tx1"/>
                          </a:solidFill>
                          <a:latin typeface="Acumin Pro" panose="020B0504020202020204" pitchFamily="34" charset="77"/>
                        </a:rPr>
                        <a:t>100 acres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>
                          <a:solidFill>
                            <a:schemeClr val="tx1"/>
                          </a:solidFill>
                          <a:latin typeface="Acumin Pro" panose="020B0504020202020204" pitchFamily="34" charset="77"/>
                        </a:rPr>
                        <a:t>100 acres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>
                          <a:solidFill>
                            <a:schemeClr val="tx1"/>
                          </a:solidFill>
                          <a:latin typeface="Acumin Pro" panose="020B0504020202020204" pitchFamily="34" charset="77"/>
                        </a:rPr>
                        <a:t>100 acres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>
                          <a:solidFill>
                            <a:schemeClr val="tx1"/>
                          </a:solidFill>
                          <a:latin typeface="Acumin Pro" panose="020B0504020202020204" pitchFamily="34" charset="77"/>
                        </a:rPr>
                        <a:t>100 acres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2060648710"/>
                  </a:ext>
                </a:extLst>
              </a:tr>
              <a:tr h="278130">
                <a:tc>
                  <a:txBody>
                    <a:bodyPr/>
                    <a:lstStyle/>
                    <a:p>
                      <a:pPr algn="ctr"/>
                      <a:r>
                        <a:rPr lang="en-US" sz="1000" dirty="0">
                          <a:solidFill>
                            <a:schemeClr val="tx1"/>
                          </a:solidFill>
                          <a:latin typeface="Acumin Pro" panose="020B0504020202020204" pitchFamily="34" charset="77"/>
                        </a:rPr>
                        <a:t>$50,000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>
                          <a:solidFill>
                            <a:schemeClr val="tx1"/>
                          </a:solidFill>
                          <a:latin typeface="Acumin Pro" panose="020B0504020202020204" pitchFamily="34" charset="77"/>
                        </a:rPr>
                        <a:t>$50,000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>
                          <a:solidFill>
                            <a:schemeClr val="tx1"/>
                          </a:solidFill>
                          <a:latin typeface="Acumin Pro" panose="020B0504020202020204" pitchFamily="34" charset="77"/>
                        </a:rPr>
                        <a:t>$50,000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>
                          <a:solidFill>
                            <a:schemeClr val="tx1"/>
                          </a:solidFill>
                          <a:latin typeface="Acumin Pro" panose="020B0504020202020204" pitchFamily="34" charset="77"/>
                        </a:rPr>
                        <a:t>$50,000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>
                          <a:solidFill>
                            <a:schemeClr val="tx1"/>
                          </a:solidFill>
                          <a:latin typeface="Acumin Pro" panose="020B0504020202020204" pitchFamily="34" charset="77"/>
                        </a:rPr>
                        <a:t>$50,000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>
                          <a:solidFill>
                            <a:schemeClr val="tx1"/>
                          </a:solidFill>
                          <a:latin typeface="Acumin Pro" panose="020B0504020202020204" pitchFamily="34" charset="77"/>
                        </a:rPr>
                        <a:t>$50,000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>
                          <a:solidFill>
                            <a:schemeClr val="tx1"/>
                          </a:solidFill>
                          <a:latin typeface="Acumin Pro" panose="020B0504020202020204" pitchFamily="34" charset="77"/>
                        </a:rPr>
                        <a:t>$50,000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>
                          <a:solidFill>
                            <a:schemeClr val="tx1"/>
                          </a:solidFill>
                          <a:latin typeface="Acumin Pro" panose="020B0504020202020204" pitchFamily="34" charset="77"/>
                        </a:rPr>
                        <a:t>$50,000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579221966"/>
                  </a:ext>
                </a:extLst>
              </a:tr>
              <a:tr h="278130">
                <a:tc>
                  <a:txBody>
                    <a:bodyPr/>
                    <a:lstStyle/>
                    <a:p>
                      <a:pPr algn="ctr"/>
                      <a:endParaRPr lang="en-US" sz="1000">
                        <a:solidFill>
                          <a:schemeClr val="tx1"/>
                        </a:solidFill>
                        <a:latin typeface="Acumin Pro" panose="020B0504020202020204" pitchFamily="34" charset="77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solidFill>
                          <a:schemeClr val="tx1"/>
                        </a:solidFill>
                        <a:latin typeface="Acumin Pro" panose="020B0504020202020204" pitchFamily="34" charset="77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solidFill>
                          <a:schemeClr val="tx1"/>
                        </a:solidFill>
                        <a:latin typeface="Acumin Pro" panose="020B0504020202020204" pitchFamily="34" charset="77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solidFill>
                          <a:schemeClr val="tx1"/>
                        </a:solidFill>
                        <a:latin typeface="Acumin Pro" panose="020B0504020202020204" pitchFamily="34" charset="77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solidFill>
                          <a:schemeClr val="tx1"/>
                        </a:solidFill>
                        <a:latin typeface="Acumin Pro" panose="020B0504020202020204" pitchFamily="34" charset="77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solidFill>
                          <a:schemeClr val="tx1"/>
                        </a:solidFill>
                        <a:latin typeface="Acumin Pro" panose="020B0504020202020204" pitchFamily="34" charset="77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solidFill>
                          <a:schemeClr val="tx1"/>
                        </a:solidFill>
                        <a:latin typeface="Acumin Pro" panose="020B0504020202020204" pitchFamily="34" charset="77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solidFill>
                          <a:schemeClr val="tx1"/>
                        </a:solidFill>
                        <a:latin typeface="Acumin Pro" panose="020B0504020202020204" pitchFamily="34" charset="77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2291618069"/>
                  </a:ext>
                </a:extLst>
              </a:tr>
              <a:tr h="278130">
                <a:tc>
                  <a:txBody>
                    <a:bodyPr/>
                    <a:lstStyle/>
                    <a:p>
                      <a:pPr algn="ctr"/>
                      <a:endParaRPr lang="en-US" sz="1000">
                        <a:solidFill>
                          <a:schemeClr val="tx1"/>
                        </a:solidFill>
                        <a:latin typeface="Acumin Pro" panose="020B0504020202020204" pitchFamily="34" charset="77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solidFill>
                          <a:schemeClr val="tx1"/>
                        </a:solidFill>
                        <a:latin typeface="Acumin Pro" panose="020B0504020202020204" pitchFamily="34" charset="77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solidFill>
                          <a:schemeClr val="tx1"/>
                        </a:solidFill>
                        <a:latin typeface="Acumin Pro" panose="020B0504020202020204" pitchFamily="34" charset="77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solidFill>
                          <a:schemeClr val="tx1"/>
                        </a:solidFill>
                        <a:latin typeface="Acumin Pro" panose="020B0504020202020204" pitchFamily="34" charset="77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solidFill>
                          <a:schemeClr val="tx1"/>
                        </a:solidFill>
                        <a:latin typeface="Acumin Pro" panose="020B0504020202020204" pitchFamily="34" charset="77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solidFill>
                          <a:schemeClr val="tx1"/>
                        </a:solidFill>
                        <a:latin typeface="Acumin Pro" panose="020B0504020202020204" pitchFamily="34" charset="77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solidFill>
                          <a:schemeClr val="tx1"/>
                        </a:solidFill>
                        <a:latin typeface="Acumin Pro" panose="020B0504020202020204" pitchFamily="34" charset="77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solidFill>
                          <a:schemeClr val="tx1"/>
                        </a:solidFill>
                        <a:latin typeface="Acumin Pro" panose="020B0504020202020204" pitchFamily="34" charset="77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429569275"/>
                  </a:ext>
                </a:extLst>
              </a:tr>
              <a:tr h="278130">
                <a:tc>
                  <a:txBody>
                    <a:bodyPr/>
                    <a:lstStyle/>
                    <a:p>
                      <a:pPr algn="ctr"/>
                      <a:endParaRPr lang="en-US" sz="1000">
                        <a:solidFill>
                          <a:schemeClr val="tx1"/>
                        </a:solidFill>
                        <a:latin typeface="Acumin Pro" panose="020B0504020202020204" pitchFamily="34" charset="77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solidFill>
                          <a:schemeClr val="tx1"/>
                        </a:solidFill>
                        <a:latin typeface="Acumin Pro" panose="020B0504020202020204" pitchFamily="34" charset="77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solidFill>
                          <a:schemeClr val="tx1"/>
                        </a:solidFill>
                        <a:latin typeface="Acumin Pro" panose="020B0504020202020204" pitchFamily="34" charset="77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solidFill>
                          <a:schemeClr val="tx1"/>
                        </a:solidFill>
                        <a:latin typeface="Acumin Pro" panose="020B0504020202020204" pitchFamily="34" charset="77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solidFill>
                          <a:schemeClr val="tx1"/>
                        </a:solidFill>
                        <a:latin typeface="Acumin Pro" panose="020B0504020202020204" pitchFamily="34" charset="77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solidFill>
                          <a:schemeClr val="tx1"/>
                        </a:solidFill>
                        <a:latin typeface="Acumin Pro" panose="020B0504020202020204" pitchFamily="34" charset="77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solidFill>
                          <a:schemeClr val="tx1"/>
                        </a:solidFill>
                        <a:latin typeface="Acumin Pro" panose="020B0504020202020204" pitchFamily="34" charset="77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solidFill>
                          <a:schemeClr val="tx1"/>
                        </a:solidFill>
                        <a:latin typeface="Acumin Pro" panose="020B0504020202020204" pitchFamily="34" charset="77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3979142772"/>
                  </a:ext>
                </a:extLst>
              </a:tr>
              <a:tr h="278130">
                <a:tc>
                  <a:txBody>
                    <a:bodyPr/>
                    <a:lstStyle/>
                    <a:p>
                      <a:pPr algn="ctr"/>
                      <a:endParaRPr lang="en-US" sz="1000">
                        <a:solidFill>
                          <a:schemeClr val="tx1"/>
                        </a:solidFill>
                        <a:latin typeface="Acumin Pro" panose="020B0504020202020204" pitchFamily="34" charset="77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solidFill>
                          <a:schemeClr val="tx1"/>
                        </a:solidFill>
                        <a:latin typeface="Acumin Pro" panose="020B0504020202020204" pitchFamily="34" charset="77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solidFill>
                          <a:schemeClr val="tx1"/>
                        </a:solidFill>
                        <a:latin typeface="Acumin Pro" panose="020B0504020202020204" pitchFamily="34" charset="77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solidFill>
                          <a:schemeClr val="tx1"/>
                        </a:solidFill>
                        <a:latin typeface="Acumin Pro" panose="020B0504020202020204" pitchFamily="34" charset="77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solidFill>
                          <a:schemeClr val="tx1"/>
                        </a:solidFill>
                        <a:latin typeface="Acumin Pro" panose="020B0504020202020204" pitchFamily="34" charset="77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>
                        <a:solidFill>
                          <a:schemeClr val="tx1"/>
                        </a:solidFill>
                        <a:latin typeface="Acumin Pro" panose="020B0504020202020204" pitchFamily="34" charset="77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solidFill>
                          <a:schemeClr val="tx1"/>
                        </a:solidFill>
                        <a:latin typeface="Acumin Pro" panose="020B0504020202020204" pitchFamily="34" charset="77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solidFill>
                          <a:schemeClr val="tx1"/>
                        </a:solidFill>
                        <a:latin typeface="Acumin Pro" panose="020B0504020202020204" pitchFamily="34" charset="77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3378860602"/>
                  </a:ext>
                </a:extLst>
              </a:tr>
              <a:tr h="278130">
                <a:tc>
                  <a:txBody>
                    <a:bodyPr/>
                    <a:lstStyle/>
                    <a:p>
                      <a:pPr algn="ctr"/>
                      <a:endParaRPr lang="en-US" sz="1000">
                        <a:solidFill>
                          <a:schemeClr val="tx1"/>
                        </a:solidFill>
                        <a:latin typeface="Acumin Pro" panose="020B0504020202020204" pitchFamily="34" charset="77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solidFill>
                          <a:schemeClr val="tx1"/>
                        </a:solidFill>
                        <a:latin typeface="Acumin Pro" panose="020B0504020202020204" pitchFamily="34" charset="77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solidFill>
                          <a:schemeClr val="tx1"/>
                        </a:solidFill>
                        <a:latin typeface="Acumin Pro" panose="020B0504020202020204" pitchFamily="34" charset="77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solidFill>
                          <a:schemeClr val="tx1"/>
                        </a:solidFill>
                        <a:latin typeface="Acumin Pro" panose="020B0504020202020204" pitchFamily="34" charset="77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solidFill>
                          <a:schemeClr val="tx1"/>
                        </a:solidFill>
                        <a:latin typeface="Acumin Pro" panose="020B0504020202020204" pitchFamily="34" charset="77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solidFill>
                          <a:schemeClr val="tx1"/>
                        </a:solidFill>
                        <a:latin typeface="Acumin Pro" panose="020B0504020202020204" pitchFamily="34" charset="77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solidFill>
                          <a:schemeClr val="tx1"/>
                        </a:solidFill>
                        <a:latin typeface="Acumin Pro" panose="020B0504020202020204" pitchFamily="34" charset="77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solidFill>
                          <a:schemeClr val="tx1"/>
                        </a:solidFill>
                        <a:latin typeface="Acumin Pro" panose="020B0504020202020204" pitchFamily="34" charset="77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767081212"/>
                  </a:ext>
                </a:extLst>
              </a:tr>
              <a:tr h="278130">
                <a:tc>
                  <a:txBody>
                    <a:bodyPr/>
                    <a:lstStyle/>
                    <a:p>
                      <a:pPr algn="ctr"/>
                      <a:endParaRPr lang="en-US" sz="1000">
                        <a:solidFill>
                          <a:schemeClr val="tx1"/>
                        </a:solidFill>
                        <a:latin typeface="Acumin Pro" panose="020B0504020202020204" pitchFamily="34" charset="77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solidFill>
                          <a:schemeClr val="tx1"/>
                        </a:solidFill>
                        <a:latin typeface="Acumin Pro" panose="020B0504020202020204" pitchFamily="34" charset="77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solidFill>
                          <a:schemeClr val="tx1"/>
                        </a:solidFill>
                        <a:latin typeface="Acumin Pro" panose="020B0504020202020204" pitchFamily="34" charset="77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solidFill>
                          <a:schemeClr val="tx1"/>
                        </a:solidFill>
                        <a:latin typeface="Acumin Pro" panose="020B0504020202020204" pitchFamily="34" charset="77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solidFill>
                          <a:schemeClr val="tx1"/>
                        </a:solidFill>
                        <a:latin typeface="Acumin Pro" panose="020B0504020202020204" pitchFamily="34" charset="77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solidFill>
                          <a:schemeClr val="tx1"/>
                        </a:solidFill>
                        <a:latin typeface="Acumin Pro" panose="020B0504020202020204" pitchFamily="34" charset="77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solidFill>
                          <a:schemeClr val="tx1"/>
                        </a:solidFill>
                        <a:latin typeface="Acumin Pro" panose="020B0504020202020204" pitchFamily="34" charset="77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solidFill>
                          <a:schemeClr val="tx1"/>
                        </a:solidFill>
                        <a:latin typeface="Acumin Pro" panose="020B0504020202020204" pitchFamily="34" charset="77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2691188359"/>
                  </a:ext>
                </a:extLst>
              </a:tr>
              <a:tr h="278130">
                <a:tc>
                  <a:txBody>
                    <a:bodyPr/>
                    <a:lstStyle/>
                    <a:p>
                      <a:pPr algn="ctr"/>
                      <a:endParaRPr lang="en-US" sz="1000">
                        <a:solidFill>
                          <a:schemeClr val="tx1"/>
                        </a:solidFill>
                        <a:latin typeface="Acumin Pro" panose="020B0504020202020204" pitchFamily="34" charset="77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solidFill>
                          <a:schemeClr val="tx1"/>
                        </a:solidFill>
                        <a:latin typeface="Acumin Pro" panose="020B0504020202020204" pitchFamily="34" charset="77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solidFill>
                          <a:schemeClr val="tx1"/>
                        </a:solidFill>
                        <a:latin typeface="Acumin Pro" panose="020B0504020202020204" pitchFamily="34" charset="77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solidFill>
                          <a:schemeClr val="tx1"/>
                        </a:solidFill>
                        <a:latin typeface="Acumin Pro" panose="020B0504020202020204" pitchFamily="34" charset="77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solidFill>
                          <a:schemeClr val="tx1"/>
                        </a:solidFill>
                        <a:latin typeface="Acumin Pro" panose="020B0504020202020204" pitchFamily="34" charset="77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solidFill>
                          <a:schemeClr val="tx1"/>
                        </a:solidFill>
                        <a:latin typeface="Acumin Pro" panose="020B0504020202020204" pitchFamily="34" charset="77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solidFill>
                          <a:schemeClr val="tx1"/>
                        </a:solidFill>
                        <a:latin typeface="Acumin Pro" panose="020B0504020202020204" pitchFamily="34" charset="77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>
                        <a:solidFill>
                          <a:schemeClr val="tx1"/>
                        </a:solidFill>
                        <a:latin typeface="Acumin Pro" panose="020B0504020202020204" pitchFamily="34" charset="77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2043764856"/>
                  </a:ext>
                </a:extLst>
              </a:tr>
            </a:tbl>
          </a:graphicData>
        </a:graphic>
      </p:graphicFrame>
      <p:sp>
        <p:nvSpPr>
          <p:cNvPr id="4" name="Title 3">
            <a:extLst>
              <a:ext uri="{FF2B5EF4-FFF2-40B4-BE49-F238E27FC236}">
                <a16:creationId xmlns:a16="http://schemas.microsoft.com/office/drawing/2014/main" id="{F87F7167-3AC3-B360-4838-FD7C0AF1E9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Title, </a:t>
            </a:r>
            <a:r>
              <a:rPr lang="en-US" dirty="0" err="1"/>
              <a:t>Acumin</a:t>
            </a:r>
            <a:r>
              <a:rPr lang="en-US" dirty="0"/>
              <a:t> Pro Cond Italic 36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14DBCAE-56B3-0632-B282-151148F7C95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Subhead, </a:t>
            </a:r>
            <a:r>
              <a:rPr lang="en-US" dirty="0" err="1"/>
              <a:t>Acumin</a:t>
            </a:r>
            <a:r>
              <a:rPr lang="en-US" dirty="0"/>
              <a:t> Pro Cond </a:t>
            </a:r>
            <a:r>
              <a:rPr lang="en-US" dirty="0" err="1"/>
              <a:t>Semibold</a:t>
            </a:r>
            <a:r>
              <a:rPr lang="en-US" dirty="0"/>
              <a:t> 20</a:t>
            </a:r>
          </a:p>
        </p:txBody>
      </p:sp>
    </p:spTree>
    <p:extLst>
      <p:ext uri="{BB962C8B-B14F-4D97-AF65-F5344CB8AC3E}">
        <p14:creationId xmlns:p14="http://schemas.microsoft.com/office/powerpoint/2010/main" val="41215134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C46D9080-314E-BC5C-9635-72825344A010}"/>
              </a:ext>
            </a:extLst>
          </p:cNvPr>
          <p:cNvGraphicFramePr>
            <a:graphicFrameLocks noGrp="1"/>
          </p:cNvGraphicFramePr>
          <p:nvPr>
            <p:ph idx="14"/>
            <p:extLst>
              <p:ext uri="{D42A27DB-BD31-4B8C-83A1-F6EECF244321}">
                <p14:modId xmlns:p14="http://schemas.microsoft.com/office/powerpoint/2010/main" val="1415147455"/>
              </p:ext>
            </p:extLst>
          </p:nvPr>
        </p:nvGraphicFramePr>
        <p:xfrm>
          <a:off x="351235" y="2014538"/>
          <a:ext cx="8449865" cy="334089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Title 3">
            <a:extLst>
              <a:ext uri="{FF2B5EF4-FFF2-40B4-BE49-F238E27FC236}">
                <a16:creationId xmlns:a16="http://schemas.microsoft.com/office/drawing/2014/main" id="{CB1D0BE4-6CAA-F38A-DB99-AF9E176711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Title, </a:t>
            </a:r>
            <a:r>
              <a:rPr lang="en-US" dirty="0" err="1"/>
              <a:t>Acumin</a:t>
            </a:r>
            <a:r>
              <a:rPr lang="en-US" dirty="0"/>
              <a:t> Pro Cond Italic 36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0AFF639-1778-E4AC-5DE3-C904C075B59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Subhead, </a:t>
            </a:r>
            <a:r>
              <a:rPr lang="en-US" dirty="0" err="1"/>
              <a:t>Acumin</a:t>
            </a:r>
            <a:r>
              <a:rPr lang="en-US" dirty="0"/>
              <a:t> Pro Cond </a:t>
            </a:r>
            <a:r>
              <a:rPr lang="en-US" dirty="0" err="1"/>
              <a:t>Semibold</a:t>
            </a:r>
            <a:r>
              <a:rPr lang="en-US" dirty="0"/>
              <a:t> 20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CCCB1B02-A5FC-CC5A-8CE6-C9852EE4024A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pPr algn="r"/>
            <a:r>
              <a:rPr lang="en-US"/>
              <a:t>3/31/23            ‹#›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46018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D48646-D99A-2E2C-7041-4D850906B4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Title, </a:t>
            </a:r>
            <a:r>
              <a:rPr lang="en-US" dirty="0" err="1"/>
              <a:t>Acumin</a:t>
            </a:r>
            <a:r>
              <a:rPr lang="en-US" dirty="0"/>
              <a:t> Pro Cond Italic 36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C71309-395E-76AF-4D78-7A564D423638}"/>
              </a:ext>
            </a:extLst>
          </p:cNvPr>
          <p:cNvSpPr>
            <a:spLocks noGrp="1"/>
          </p:cNvSpPr>
          <p:nvPr>
            <p:ph idx="12"/>
          </p:nvPr>
        </p:nvSpPr>
        <p:spPr/>
        <p:txBody>
          <a:bodyPr/>
          <a:lstStyle/>
          <a:p>
            <a:r>
              <a:rPr lang="en-US" dirty="0"/>
              <a:t>Body copy goes here.</a:t>
            </a:r>
          </a:p>
          <a:p>
            <a:r>
              <a:rPr lang="en-US" dirty="0"/>
              <a:t>Add another fact.</a:t>
            </a:r>
          </a:p>
          <a:p>
            <a:r>
              <a:rPr lang="en-US" dirty="0" err="1"/>
              <a:t>Acumin</a:t>
            </a:r>
            <a:r>
              <a:rPr lang="en-US" dirty="0"/>
              <a:t> Pro 20.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D337C324-E6D5-575F-6C50-8271A1C6028E}"/>
              </a:ext>
            </a:extLst>
          </p:cNvPr>
          <p:cNvSpPr>
            <a:spLocks noGrp="1"/>
          </p:cNvSpPr>
          <p:nvPr>
            <p:ph idx="17"/>
          </p:nvPr>
        </p:nvSpPr>
        <p:spPr/>
        <p:txBody>
          <a:bodyPr/>
          <a:lstStyle/>
          <a:p>
            <a:r>
              <a:rPr lang="en-US" dirty="0"/>
              <a:t>Body copy goes here.</a:t>
            </a:r>
          </a:p>
          <a:p>
            <a:r>
              <a:rPr lang="en-US" dirty="0"/>
              <a:t>Add another fact.</a:t>
            </a:r>
          </a:p>
          <a:p>
            <a:r>
              <a:rPr lang="en-US" dirty="0" err="1"/>
              <a:t>Acumin</a:t>
            </a:r>
            <a:r>
              <a:rPr lang="en-US" dirty="0"/>
              <a:t> Pro 20.</a:t>
            </a:r>
          </a:p>
          <a:p>
            <a:endParaRPr lang="en-US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829418E-CDA8-1676-CF98-F05230396FA7}"/>
              </a:ext>
            </a:extLst>
          </p:cNvPr>
          <p:cNvSpPr>
            <a:spLocks noGrp="1"/>
          </p:cNvSpPr>
          <p:nvPr>
            <p:ph idx="18"/>
          </p:nvPr>
        </p:nvSpPr>
        <p:spPr/>
        <p:txBody>
          <a:bodyPr/>
          <a:lstStyle/>
          <a:p>
            <a:r>
              <a:rPr lang="en-US" dirty="0"/>
              <a:t>Body copy goes here.</a:t>
            </a:r>
          </a:p>
          <a:p>
            <a:r>
              <a:rPr lang="en-US" dirty="0"/>
              <a:t>Add another fact.</a:t>
            </a:r>
          </a:p>
          <a:p>
            <a:r>
              <a:rPr lang="en-US" dirty="0" err="1"/>
              <a:t>Acumin</a:t>
            </a:r>
            <a:r>
              <a:rPr lang="en-US" dirty="0"/>
              <a:t> Pro 20.</a:t>
            </a:r>
          </a:p>
          <a:p>
            <a:endParaRPr lang="en-U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1060E483-DE0F-0A11-EFD8-25E37949DE7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Subhead, </a:t>
            </a:r>
            <a:r>
              <a:rPr lang="en-US" dirty="0" err="1"/>
              <a:t>Acumin</a:t>
            </a:r>
            <a:r>
              <a:rPr lang="en-US" dirty="0"/>
              <a:t> Pro Cond </a:t>
            </a:r>
            <a:r>
              <a:rPr lang="en-US" dirty="0" err="1"/>
              <a:t>Semibold</a:t>
            </a:r>
            <a:r>
              <a:rPr lang="en-US" dirty="0"/>
              <a:t> 20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E8070CC2-9950-48B4-1BEF-D416720C68AD}"/>
              </a:ext>
            </a:extLst>
          </p:cNvPr>
          <p:cNvCxnSpPr>
            <a:cxnSpLocks/>
          </p:cNvCxnSpPr>
          <p:nvPr/>
        </p:nvCxnSpPr>
        <p:spPr>
          <a:xfrm>
            <a:off x="2974907" y="1597305"/>
            <a:ext cx="0" cy="4290055"/>
          </a:xfrm>
          <a:prstGeom prst="line">
            <a:avLst/>
          </a:prstGeom>
          <a:ln w="28575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2D27D72-ECC8-F273-080F-2609C91DE4E8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pPr algn="r"/>
            <a:r>
              <a:rPr lang="en-US"/>
              <a:t>3/31/23            ‹#›</a:t>
            </a:r>
            <a:endParaRPr lang="en-US" dirty="0"/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0CE65AE0-D3FA-067B-508B-525E3532DAB3}"/>
              </a:ext>
            </a:extLst>
          </p:cNvPr>
          <p:cNvCxnSpPr>
            <a:cxnSpLocks/>
          </p:cNvCxnSpPr>
          <p:nvPr/>
        </p:nvCxnSpPr>
        <p:spPr>
          <a:xfrm>
            <a:off x="5887337" y="1597305"/>
            <a:ext cx="0" cy="4290055"/>
          </a:xfrm>
          <a:prstGeom prst="line">
            <a:avLst/>
          </a:prstGeom>
          <a:ln w="28575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8059197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le 6">
            <a:extLst>
              <a:ext uri="{FF2B5EF4-FFF2-40B4-BE49-F238E27FC236}">
                <a16:creationId xmlns:a16="http://schemas.microsoft.com/office/drawing/2014/main" id="{B915317A-7B69-118B-A391-41D62E177524}"/>
              </a:ext>
            </a:extLst>
          </p:cNvPr>
          <p:cNvGraphicFramePr>
            <a:graphicFrameLocks noGrp="1"/>
          </p:cNvGraphicFramePr>
          <p:nvPr>
            <p:ph idx="14"/>
            <p:extLst>
              <p:ext uri="{D42A27DB-BD31-4B8C-83A1-F6EECF244321}">
                <p14:modId xmlns:p14="http://schemas.microsoft.com/office/powerpoint/2010/main" val="4068077443"/>
              </p:ext>
            </p:extLst>
          </p:nvPr>
        </p:nvGraphicFramePr>
        <p:xfrm>
          <a:off x="351235" y="2014537"/>
          <a:ext cx="8449865" cy="191337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89973">
                  <a:extLst>
                    <a:ext uri="{9D8B030D-6E8A-4147-A177-3AD203B41FA5}">
                      <a16:colId xmlns:a16="http://schemas.microsoft.com/office/drawing/2014/main" val="2197644577"/>
                    </a:ext>
                  </a:extLst>
                </a:gridCol>
                <a:gridCol w="1689973">
                  <a:extLst>
                    <a:ext uri="{9D8B030D-6E8A-4147-A177-3AD203B41FA5}">
                      <a16:colId xmlns:a16="http://schemas.microsoft.com/office/drawing/2014/main" val="1525852292"/>
                    </a:ext>
                  </a:extLst>
                </a:gridCol>
                <a:gridCol w="1689973">
                  <a:extLst>
                    <a:ext uri="{9D8B030D-6E8A-4147-A177-3AD203B41FA5}">
                      <a16:colId xmlns:a16="http://schemas.microsoft.com/office/drawing/2014/main" val="401346082"/>
                    </a:ext>
                  </a:extLst>
                </a:gridCol>
                <a:gridCol w="1689973">
                  <a:extLst>
                    <a:ext uri="{9D8B030D-6E8A-4147-A177-3AD203B41FA5}">
                      <a16:colId xmlns:a16="http://schemas.microsoft.com/office/drawing/2014/main" val="98337987"/>
                    </a:ext>
                  </a:extLst>
                </a:gridCol>
                <a:gridCol w="1689973">
                  <a:extLst>
                    <a:ext uri="{9D8B030D-6E8A-4147-A177-3AD203B41FA5}">
                      <a16:colId xmlns:a16="http://schemas.microsoft.com/office/drawing/2014/main" val="2832372916"/>
                    </a:ext>
                  </a:extLst>
                </a:gridCol>
              </a:tblGrid>
              <a:tr h="30956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dirty="0">
                          <a:latin typeface="Acumin Pro" panose="020B0504020202020204" pitchFamily="34" charset="77"/>
                        </a:rPr>
                        <a:t>Heading</a:t>
                      </a:r>
                    </a:p>
                  </a:txBody>
                  <a:tcPr marL="68580" marR="68580" marT="34290" marB="34290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dirty="0">
                          <a:latin typeface="Acumin Pro" panose="020B0504020202020204" pitchFamily="34" charset="77"/>
                        </a:rPr>
                        <a:t>Heading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dirty="0">
                          <a:latin typeface="Acumin Pro" panose="020B0504020202020204" pitchFamily="34" charset="77"/>
                        </a:rPr>
                        <a:t>Heading</a:t>
                      </a:r>
                    </a:p>
                  </a:txBody>
                  <a:tcPr marL="68580" marR="68580" marT="34290" marB="3429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dirty="0">
                          <a:latin typeface="Acumin Pro" panose="020B0504020202020204" pitchFamily="34" charset="77"/>
                        </a:rPr>
                        <a:t>Heading</a:t>
                      </a:r>
                    </a:p>
                  </a:txBody>
                  <a:tcPr marL="68580" marR="68580" marT="34290" marB="34290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dirty="0">
                          <a:latin typeface="Acumin Pro" panose="020B0504020202020204" pitchFamily="34" charset="77"/>
                        </a:rPr>
                        <a:t>Heading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2961566725"/>
                  </a:ext>
                </a:extLst>
              </a:tr>
              <a:tr h="160381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>
                          <a:latin typeface="Acumin Pro" panose="020B0504020202020204" pitchFamily="34" charset="77"/>
                        </a:rPr>
                        <a:t>Body copy goes here in paragraph form. </a:t>
                      </a:r>
                      <a:r>
                        <a:rPr lang="en-US" sz="1100" dirty="0" err="1">
                          <a:latin typeface="Acumin Pro" panose="020B0504020202020204" pitchFamily="34" charset="77"/>
                        </a:rPr>
                        <a:t>Acumin</a:t>
                      </a:r>
                      <a:r>
                        <a:rPr lang="en-US" sz="1100" dirty="0">
                          <a:latin typeface="Acumin Pro" panose="020B0504020202020204" pitchFamily="34" charset="77"/>
                        </a:rPr>
                        <a:t> Pro 11 point font.</a:t>
                      </a:r>
                    </a:p>
                  </a:txBody>
                  <a:tcPr marL="68580" marR="68580" marT="34290" marB="3429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>
                          <a:latin typeface="Acumin Pro" panose="020B0504020202020204" pitchFamily="34" charset="77"/>
                        </a:rPr>
                        <a:t>Body copy goes here in paragraph form. </a:t>
                      </a:r>
                      <a:r>
                        <a:rPr lang="en-US" sz="1100" dirty="0" err="1">
                          <a:latin typeface="Acumin Pro" panose="020B0504020202020204" pitchFamily="34" charset="77"/>
                        </a:rPr>
                        <a:t>Acumin</a:t>
                      </a:r>
                      <a:r>
                        <a:rPr lang="en-US" sz="1100" dirty="0">
                          <a:latin typeface="Acumin Pro" panose="020B0504020202020204" pitchFamily="34" charset="77"/>
                        </a:rPr>
                        <a:t> Pro 11 point font.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>
                          <a:latin typeface="Acumin Pro" panose="020B0504020202020204" pitchFamily="34" charset="77"/>
                        </a:rPr>
                        <a:t>Body copy goes here in paragraph form. </a:t>
                      </a:r>
                      <a:r>
                        <a:rPr lang="en-US" sz="1100" dirty="0" err="1">
                          <a:latin typeface="Acumin Pro" panose="020B0504020202020204" pitchFamily="34" charset="77"/>
                        </a:rPr>
                        <a:t>Acumin</a:t>
                      </a:r>
                      <a:r>
                        <a:rPr lang="en-US" sz="1100" dirty="0">
                          <a:latin typeface="Acumin Pro" panose="020B0504020202020204" pitchFamily="34" charset="77"/>
                        </a:rPr>
                        <a:t> Pro 11 point font.</a:t>
                      </a:r>
                    </a:p>
                  </a:txBody>
                  <a:tcPr marL="68580" marR="68580" marT="34290" marB="34290">
                    <a:solidFill>
                      <a:schemeClr val="accent4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>
                          <a:latin typeface="Acumin Pro" panose="020B0504020202020204" pitchFamily="34" charset="77"/>
                        </a:rPr>
                        <a:t>Body copy goes here in paragraph form. </a:t>
                      </a:r>
                      <a:r>
                        <a:rPr lang="en-US" sz="1100" dirty="0" err="1">
                          <a:latin typeface="Acumin Pro" panose="020B0504020202020204" pitchFamily="34" charset="77"/>
                        </a:rPr>
                        <a:t>Acumin</a:t>
                      </a:r>
                      <a:r>
                        <a:rPr lang="en-US" sz="1100" dirty="0">
                          <a:latin typeface="Acumin Pro" panose="020B0504020202020204" pitchFamily="34" charset="77"/>
                        </a:rPr>
                        <a:t> Pro 11 point font.</a:t>
                      </a:r>
                    </a:p>
                  </a:txBody>
                  <a:tcPr marL="68580" marR="68580" marT="34290" marB="34290"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>
                          <a:latin typeface="Acumin Pro" panose="020B0504020202020204" pitchFamily="34" charset="77"/>
                        </a:rPr>
                        <a:t>Body copy goes here in paragraph form. </a:t>
                      </a:r>
                      <a:r>
                        <a:rPr lang="en-US" sz="1100" dirty="0" err="1">
                          <a:latin typeface="Acumin Pro" panose="020B0504020202020204" pitchFamily="34" charset="77"/>
                        </a:rPr>
                        <a:t>Acumin</a:t>
                      </a:r>
                      <a:r>
                        <a:rPr lang="en-US" sz="1100" dirty="0">
                          <a:latin typeface="Acumin Pro" panose="020B0504020202020204" pitchFamily="34" charset="77"/>
                        </a:rPr>
                        <a:t> Pro 11 point font.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750453734"/>
                  </a:ext>
                </a:extLst>
              </a:tr>
            </a:tbl>
          </a:graphicData>
        </a:graphic>
      </p:graphicFrame>
      <p:sp>
        <p:nvSpPr>
          <p:cNvPr id="3" name="Title 2">
            <a:extLst>
              <a:ext uri="{FF2B5EF4-FFF2-40B4-BE49-F238E27FC236}">
                <a16:creationId xmlns:a16="http://schemas.microsoft.com/office/drawing/2014/main" id="{0ACF388E-9250-8567-44A4-94D465A16B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Title, </a:t>
            </a:r>
            <a:r>
              <a:rPr lang="en-US" dirty="0" err="1"/>
              <a:t>Acumin</a:t>
            </a:r>
            <a:r>
              <a:rPr lang="en-US" dirty="0"/>
              <a:t> Pro Cond Italic 36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6DEBAAD-2017-90E8-1A07-CEE9CA29E5A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Subhead, </a:t>
            </a:r>
            <a:r>
              <a:rPr lang="en-US" dirty="0" err="1"/>
              <a:t>Acumin</a:t>
            </a:r>
            <a:r>
              <a:rPr lang="en-US" dirty="0"/>
              <a:t> Pro Cond </a:t>
            </a:r>
            <a:r>
              <a:rPr lang="en-US" dirty="0" err="1"/>
              <a:t>Semibold</a:t>
            </a:r>
            <a:r>
              <a:rPr lang="en-US" dirty="0"/>
              <a:t> 20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9BCCE57D-F439-AA26-B347-AA6E95C9B62C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pPr algn="r"/>
            <a:r>
              <a:rPr lang="en-US"/>
              <a:t>3/31/23            ‹#›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85811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1FA3C04D-3CF2-ADA8-BC6C-BC887867F5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Title, </a:t>
            </a:r>
            <a:r>
              <a:rPr lang="en-US" dirty="0" err="1"/>
              <a:t>Acumin</a:t>
            </a:r>
            <a:r>
              <a:rPr lang="en-US" dirty="0"/>
              <a:t> Pro Cond Italic 36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8CC9899-5DB8-B660-8C04-F94C76B848D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Heading, </a:t>
            </a:r>
            <a:r>
              <a:rPr lang="en-US" dirty="0" err="1"/>
              <a:t>Acumin</a:t>
            </a:r>
            <a:r>
              <a:rPr lang="en-US" dirty="0"/>
              <a:t> 12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9AD8898-8C2A-8F6F-D812-4130B29DB7EF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/>
        <p:txBody>
          <a:bodyPr/>
          <a:lstStyle/>
          <a:p>
            <a:r>
              <a:rPr lang="en-US" dirty="0"/>
              <a:t>Heading, </a:t>
            </a:r>
            <a:r>
              <a:rPr lang="en-US" dirty="0" err="1"/>
              <a:t>Acumin</a:t>
            </a:r>
            <a:r>
              <a:rPr lang="en-US" dirty="0"/>
              <a:t> 12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E627EF76-7BA6-8880-C46F-23FB6BA3339D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/>
        <p:txBody>
          <a:bodyPr/>
          <a:lstStyle/>
          <a:p>
            <a:r>
              <a:rPr lang="en-US" dirty="0"/>
              <a:t>Heading, </a:t>
            </a:r>
            <a:r>
              <a:rPr lang="en-US" dirty="0" err="1"/>
              <a:t>Acumin</a:t>
            </a:r>
            <a:r>
              <a:rPr lang="en-US" dirty="0"/>
              <a:t> 12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4B86BF28-3A16-E34E-996D-59C852E55D29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/>
        <p:txBody>
          <a:bodyPr/>
          <a:lstStyle/>
          <a:p>
            <a:r>
              <a:rPr lang="en-US" dirty="0"/>
              <a:t>Heading, </a:t>
            </a:r>
            <a:r>
              <a:rPr lang="en-US" dirty="0" err="1"/>
              <a:t>Acumin</a:t>
            </a:r>
            <a:r>
              <a:rPr lang="en-US" dirty="0"/>
              <a:t> 12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A11D83C2-B875-28B6-FCA9-62208990C669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/>
        <p:txBody>
          <a:bodyPr/>
          <a:lstStyle/>
          <a:p>
            <a:r>
              <a:rPr lang="en-US" dirty="0"/>
              <a:t>Heading, </a:t>
            </a:r>
            <a:r>
              <a:rPr lang="en-US" dirty="0" err="1"/>
              <a:t>Acumin</a:t>
            </a:r>
            <a:r>
              <a:rPr lang="en-US" dirty="0"/>
              <a:t> 12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89DA75FE-D964-15B0-C086-E9F2E4E69D25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/>
              <a:t>Body copy goes here in paragraph form. </a:t>
            </a:r>
            <a:r>
              <a:rPr lang="en-US" dirty="0" err="1"/>
              <a:t>Acumin</a:t>
            </a:r>
            <a:r>
              <a:rPr lang="en-US" dirty="0"/>
              <a:t> Pro 10 point font.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6BD10ECB-1E5F-D93D-9381-B88FC9D8ED96}"/>
              </a:ext>
            </a:extLst>
          </p:cNvPr>
          <p:cNvSpPr>
            <a:spLocks noGrp="1"/>
          </p:cNvSpPr>
          <p:nvPr>
            <p:ph type="body" sz="half" idx="32"/>
          </p:nvPr>
        </p:nvSpPr>
        <p:spPr/>
        <p:txBody>
          <a:bodyPr/>
          <a:lstStyle/>
          <a:p>
            <a:r>
              <a:rPr lang="en-US" dirty="0"/>
              <a:t>Body copy goes here in paragraph form. </a:t>
            </a:r>
            <a:r>
              <a:rPr lang="en-US" dirty="0" err="1"/>
              <a:t>Acumin</a:t>
            </a:r>
            <a:r>
              <a:rPr lang="en-US" dirty="0"/>
              <a:t> Pro 10 point font.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62054546-55FD-9986-FED0-892A57BB4A32}"/>
              </a:ext>
            </a:extLst>
          </p:cNvPr>
          <p:cNvSpPr>
            <a:spLocks noGrp="1"/>
          </p:cNvSpPr>
          <p:nvPr>
            <p:ph type="body" sz="half" idx="33"/>
          </p:nvPr>
        </p:nvSpPr>
        <p:spPr/>
        <p:txBody>
          <a:bodyPr/>
          <a:lstStyle/>
          <a:p>
            <a:r>
              <a:rPr lang="en-US" dirty="0"/>
              <a:t>Body copy goes here in paragraph form. </a:t>
            </a:r>
            <a:r>
              <a:rPr lang="en-US" dirty="0" err="1"/>
              <a:t>Acumin</a:t>
            </a:r>
            <a:r>
              <a:rPr lang="en-US" dirty="0"/>
              <a:t> Pro 10 point font.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5085EBF8-CE37-5860-8955-32FF12E9619E}"/>
              </a:ext>
            </a:extLst>
          </p:cNvPr>
          <p:cNvSpPr>
            <a:spLocks noGrp="1"/>
          </p:cNvSpPr>
          <p:nvPr>
            <p:ph type="body" sz="half" idx="34"/>
          </p:nvPr>
        </p:nvSpPr>
        <p:spPr/>
        <p:txBody>
          <a:bodyPr/>
          <a:lstStyle/>
          <a:p>
            <a:r>
              <a:rPr lang="en-US" dirty="0"/>
              <a:t>Body copy goes here in paragraph form. </a:t>
            </a:r>
            <a:r>
              <a:rPr lang="en-US" dirty="0" err="1"/>
              <a:t>Acumin</a:t>
            </a:r>
            <a:r>
              <a:rPr lang="en-US" dirty="0"/>
              <a:t> Pro 10 point font.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A9416DD0-FC9B-A842-A135-1A2D441C1F13}"/>
              </a:ext>
            </a:extLst>
          </p:cNvPr>
          <p:cNvSpPr>
            <a:spLocks noGrp="1"/>
          </p:cNvSpPr>
          <p:nvPr>
            <p:ph type="body" sz="half" idx="35"/>
          </p:nvPr>
        </p:nvSpPr>
        <p:spPr/>
        <p:txBody>
          <a:bodyPr/>
          <a:lstStyle/>
          <a:p>
            <a:r>
              <a:rPr lang="en-US" dirty="0"/>
              <a:t>Body copy goes here in paragraph form. </a:t>
            </a:r>
            <a:r>
              <a:rPr lang="en-US" dirty="0" err="1"/>
              <a:t>Acumin</a:t>
            </a:r>
            <a:r>
              <a:rPr lang="en-US" dirty="0"/>
              <a:t> Pro 10 point font.</a:t>
            </a: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0EEA56D8-A24B-A220-0CBD-527447CCFFB6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/>
              <a:t>Subhead, </a:t>
            </a:r>
            <a:r>
              <a:rPr lang="en-US" dirty="0" err="1"/>
              <a:t>Acumin</a:t>
            </a:r>
            <a:r>
              <a:rPr lang="en-US" dirty="0"/>
              <a:t> Pro Cond 20</a:t>
            </a:r>
          </a:p>
        </p:txBody>
      </p:sp>
      <p:sp>
        <p:nvSpPr>
          <p:cNvPr id="15" name="Footer Placeholder 14">
            <a:extLst>
              <a:ext uri="{FF2B5EF4-FFF2-40B4-BE49-F238E27FC236}">
                <a16:creationId xmlns:a16="http://schemas.microsoft.com/office/drawing/2014/main" id="{4E755B7D-A1D5-5188-9162-64FD6A01830D}"/>
              </a:ext>
            </a:extLst>
          </p:cNvPr>
          <p:cNvSpPr>
            <a:spLocks noGrp="1"/>
          </p:cNvSpPr>
          <p:nvPr>
            <p:ph type="ftr" sz="quarter" idx="36"/>
          </p:nvPr>
        </p:nvSpPr>
        <p:spPr/>
        <p:txBody>
          <a:bodyPr/>
          <a:lstStyle/>
          <a:p>
            <a:pPr algn="r"/>
            <a:r>
              <a:rPr lang="en-US"/>
              <a:t>3/31/23            ‹#›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021876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1">
      <a:dk1>
        <a:srgbClr val="000000"/>
      </a:dk1>
      <a:lt1>
        <a:srgbClr val="FEFFFF"/>
      </a:lt1>
      <a:dk2>
        <a:srgbClr val="55585F"/>
      </a:dk2>
      <a:lt2>
        <a:srgbClr val="CECACB"/>
      </a:lt2>
      <a:accent1>
        <a:srgbClr val="CFB891"/>
      </a:accent1>
      <a:accent2>
        <a:srgbClr val="555960"/>
      </a:accent2>
      <a:accent3>
        <a:srgbClr val="8D6F3D"/>
      </a:accent3>
      <a:accent4>
        <a:srgbClr val="FFFFFF"/>
      </a:accent4>
      <a:accent5>
        <a:srgbClr val="DAAA00"/>
      </a:accent5>
      <a:accent6>
        <a:srgbClr val="9D9694"/>
      </a:accent6>
      <a:hlink>
        <a:srgbClr val="000000"/>
      </a:hlink>
      <a:folHlink>
        <a:srgbClr val="FEFFFF"/>
      </a:folHlink>
    </a:clrScheme>
    <a:fontScheme name="Franklin Gothic">
      <a:majorFont>
        <a:latin typeface="Franklin Gothic Medium" panose="020B0603020102020204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2">
          <a:schemeClr val="dk1">
            <a:shade val="50000"/>
          </a:schemeClr>
        </a:lnRef>
        <a:fillRef idx="1">
          <a:schemeClr val="dk1"/>
        </a:fillRef>
        <a:effectRef idx="0">
          <a:schemeClr val="dk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MM-23-645083-Purdue-Standard-20230329" id="{27BFFCF5-3893-564F-9D79-7211049AF84A}" vid="{DA483483-262C-8944-9745-BAAE73176DE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4E202481DC1CB46AA011D949D311478" ma:contentTypeVersion="13" ma:contentTypeDescription="Create a new document." ma:contentTypeScope="" ma:versionID="309c718596e4092f54ce9aa93358bb8d">
  <xsd:schema xmlns:xsd="http://www.w3.org/2001/XMLSchema" xmlns:xs="http://www.w3.org/2001/XMLSchema" xmlns:p="http://schemas.microsoft.com/office/2006/metadata/properties" xmlns:ns2="37af3f4b-4b66-46f9-8456-831d9bc3e737" xmlns:ns3="d6656b4d-3fa0-4709-acfb-d5e813445d1e" targetNamespace="http://schemas.microsoft.com/office/2006/metadata/properties" ma:root="true" ma:fieldsID="0c34f3e70276db9d2471c2526b8de3df" ns2:_="" ns3:_="">
    <xsd:import namespace="37af3f4b-4b66-46f9-8456-831d9bc3e737"/>
    <xsd:import namespace="d6656b4d-3fa0-4709-acfb-d5e813445d1e"/>
    <xsd:element name="properties">
      <xsd:complexType>
        <xsd:sequence>
          <xsd:element name="documentManagement">
            <xsd:complexType>
              <xsd:all>
                <xsd:element ref="ns2:lcf76f155ced4ddcb4097134ff3c332f" minOccurs="0"/>
                <xsd:element ref="ns3:TaxCatchAll" minOccurs="0"/>
                <xsd:element ref="ns2:MediaServiceMetadata" minOccurs="0"/>
                <xsd:element ref="ns2:MediaServiceFastMetadata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Location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7af3f4b-4b66-46f9-8456-831d9bc3e737" elementFormDefault="qualified">
    <xsd:import namespace="http://schemas.microsoft.com/office/2006/documentManagement/types"/>
    <xsd:import namespace="http://schemas.microsoft.com/office/infopath/2007/PartnerControls"/>
    <xsd:element name="lcf76f155ced4ddcb4097134ff3c332f" ma:index="9" nillable="true" ma:taxonomy="true" ma:internalName="lcf76f155ced4ddcb4097134ff3c332f" ma:taxonomyFieldName="MediaServiceImageTags" ma:displayName="Image Tags" ma:readOnly="false" ma:fieldId="{5cf76f15-5ced-4ddc-b409-7134ff3c332f}" ma:taxonomyMulti="true" ma:sspId="8e9e90a8-b24c-4be7-8760-a88b2cd47eb1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5" nillable="true" ma:displayName="MediaServiceDateTaken" ma:internalName="MediaServiceDateTaken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9" nillable="true" ma:displayName="Location" ma:indexed="true" ma:internalName="MediaServiceLocation" ma:readOnly="true">
      <xsd:simpleType>
        <xsd:restriction base="dms:Text"/>
      </xsd:simple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6656b4d-3fa0-4709-acfb-d5e813445d1e" elementFormDefault="qualified">
    <xsd:import namespace="http://schemas.microsoft.com/office/2006/documentManagement/types"/>
    <xsd:import namespace="http://schemas.microsoft.com/office/infopath/2007/PartnerControls"/>
    <xsd:element name="TaxCatchAll" ma:index="10" nillable="true" ma:displayName="Taxonomy Catch All Column" ma:hidden="true" ma:list="{4ebcf308-42de-4d63-b51a-b2360cc04078}" ma:internalName="TaxCatchAll" ma:showField="CatchAllData" ma:web="d6656b4d-3fa0-4709-acfb-d5e813445d1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d6656b4d-3fa0-4709-acfb-d5e813445d1e">
      <UserInfo>
        <DisplayName>Schott, Thomas H.</DisplayName>
        <AccountId>17</AccountId>
        <AccountType/>
      </UserInfo>
      <UserInfo>
        <DisplayName>Sarault, Olivia M</DisplayName>
        <AccountId>29</AccountId>
        <AccountType/>
      </UserInfo>
      <UserInfo>
        <DisplayName>Hiller, Kelly R</DisplayName>
        <AccountId>98</AccountId>
        <AccountType/>
      </UserInfo>
      <UserInfo>
        <DisplayName>Eddy, Abigail Ellen</DisplayName>
        <AccountId>46</AccountId>
        <AccountType/>
      </UserInfo>
      <UserInfo>
        <DisplayName>Gu, Yu Rain</DisplayName>
        <AccountId>77</AccountId>
        <AccountType/>
      </UserInfo>
      <UserInfo>
        <DisplayName>Reese, Kristy S</DisplayName>
        <AccountId>26</AccountId>
        <AccountType/>
      </UserInfo>
    </SharedWithUsers>
    <lcf76f155ced4ddcb4097134ff3c332f xmlns="37af3f4b-4b66-46f9-8456-831d9bc3e737">
      <Terms xmlns="http://schemas.microsoft.com/office/infopath/2007/PartnerControls"/>
    </lcf76f155ced4ddcb4097134ff3c332f>
    <TaxCatchAll xmlns="d6656b4d-3fa0-4709-acfb-d5e813445d1e" xsi:nil="true"/>
  </documentManagement>
</p:properties>
</file>

<file path=customXml/itemProps1.xml><?xml version="1.0" encoding="utf-8"?>
<ds:datastoreItem xmlns:ds="http://schemas.openxmlformats.org/officeDocument/2006/customXml" ds:itemID="{64D795B0-FAA0-424A-9B96-7691ED1EF26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7af3f4b-4b66-46f9-8456-831d9bc3e737"/>
    <ds:schemaRef ds:uri="d6656b4d-3fa0-4709-acfb-d5e813445d1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F5B64EEB-1B4A-4920-AA44-E234D7D487D1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21DE0D6C-581B-4814-98E7-EF172D5D46A1}">
  <ds:schemaRefs>
    <ds:schemaRef ds:uri="http://schemas.microsoft.com/office/2006/documentManagement/types"/>
    <ds:schemaRef ds:uri="http://schemas.microsoft.com/office/2006/metadata/properties"/>
    <ds:schemaRef ds:uri="37af3f4b-4b66-46f9-8456-831d9bc3e737"/>
    <ds:schemaRef ds:uri="http://purl.org/dc/terms/"/>
    <ds:schemaRef ds:uri="http://purl.org/dc/dcmitype/"/>
    <ds:schemaRef ds:uri="http://schemas.openxmlformats.org/package/2006/metadata/core-properties"/>
    <ds:schemaRef ds:uri="http://schemas.microsoft.com/office/infopath/2007/PartnerControls"/>
    <ds:schemaRef ds:uri="d6656b4d-3fa0-4709-acfb-d5e813445d1e"/>
    <ds:schemaRef ds:uri="http://www.w3.org/XML/1998/namespace"/>
    <ds:schemaRef ds:uri="http://purl.org/dc/elements/1.1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8221</TotalTime>
  <Words>604</Words>
  <Application>Microsoft Macintosh PowerPoint</Application>
  <PresentationFormat>On-screen Show (4:3)</PresentationFormat>
  <Paragraphs>122</Paragraphs>
  <Slides>12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24" baseType="lpstr">
      <vt:lpstr>Calibri Light</vt:lpstr>
      <vt:lpstr>Acumin Pro</vt:lpstr>
      <vt:lpstr>Acumin Pro Condensed Semibold</vt:lpstr>
      <vt:lpstr>Acumin Pro Semibold</vt:lpstr>
      <vt:lpstr>Franklin Gothic Medium Cond</vt:lpstr>
      <vt:lpstr>Franklin Gothic Medium</vt:lpstr>
      <vt:lpstr>Franklin Gothic Book</vt:lpstr>
      <vt:lpstr>Calibri</vt:lpstr>
      <vt:lpstr>Wingdings</vt:lpstr>
      <vt:lpstr>Arial</vt:lpstr>
      <vt:lpstr>Acumin Pro Medium</vt:lpstr>
      <vt:lpstr>Office Theme</vt:lpstr>
      <vt:lpstr>Title, Acumin Pro Cond 44</vt:lpstr>
      <vt:lpstr>Title, Acumin Pro Cond Italic 36</vt:lpstr>
      <vt:lpstr>Title, Acumin Pro Cond Italic 36</vt:lpstr>
      <vt:lpstr>Title, Acumin Pro Cond Italic 36</vt:lpstr>
      <vt:lpstr>Title, Acumin Pro Cond Italic 36</vt:lpstr>
      <vt:lpstr>Title, Acumin Pro Cond Italic 36</vt:lpstr>
      <vt:lpstr>Title, Acumin Pro Cond Italic 36</vt:lpstr>
      <vt:lpstr>Title, Acumin Pro Cond Italic 36</vt:lpstr>
      <vt:lpstr>Title, Acumin Pro Cond Italic 36</vt:lpstr>
      <vt:lpstr>Title, Acumin Pro Cond Italic 36</vt:lpstr>
      <vt:lpstr>Thank You</vt:lpstr>
      <vt:lpstr>PowerPoint Presentation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Ramona McCarthy</dc:creator>
  <cp:lastModifiedBy>Theobald, Katelynn J</cp:lastModifiedBy>
  <cp:revision>40</cp:revision>
  <dcterms:created xsi:type="dcterms:W3CDTF">2023-02-16T02:16:06Z</dcterms:created>
  <dcterms:modified xsi:type="dcterms:W3CDTF">2023-06-26T19:14:43Z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4044bd30-2ed7-4c9d-9d12-46200872a97b_Enabled">
    <vt:lpwstr>true</vt:lpwstr>
  </property>
  <property fmtid="{D5CDD505-2E9C-101B-9397-08002B2CF9AE}" pid="3" name="MSIP_Label_4044bd30-2ed7-4c9d-9d12-46200872a97b_SetDate">
    <vt:lpwstr>2023-02-20T19:00:53Z</vt:lpwstr>
  </property>
  <property fmtid="{D5CDD505-2E9C-101B-9397-08002B2CF9AE}" pid="4" name="MSIP_Label_4044bd30-2ed7-4c9d-9d12-46200872a97b_Method">
    <vt:lpwstr>Standard</vt:lpwstr>
  </property>
  <property fmtid="{D5CDD505-2E9C-101B-9397-08002B2CF9AE}" pid="5" name="MSIP_Label_4044bd30-2ed7-4c9d-9d12-46200872a97b_Name">
    <vt:lpwstr>defa4170-0d19-0005-0004-bc88714345d2</vt:lpwstr>
  </property>
  <property fmtid="{D5CDD505-2E9C-101B-9397-08002B2CF9AE}" pid="6" name="MSIP_Label_4044bd30-2ed7-4c9d-9d12-46200872a97b_SiteId">
    <vt:lpwstr>4130bd39-7c53-419c-b1e5-8758d6d63f21</vt:lpwstr>
  </property>
  <property fmtid="{D5CDD505-2E9C-101B-9397-08002B2CF9AE}" pid="7" name="MSIP_Label_4044bd30-2ed7-4c9d-9d12-46200872a97b_ActionId">
    <vt:lpwstr>b33bf962-ed92-4dd9-bc75-9825fb79b2e3</vt:lpwstr>
  </property>
  <property fmtid="{D5CDD505-2E9C-101B-9397-08002B2CF9AE}" pid="8" name="MSIP_Label_4044bd30-2ed7-4c9d-9d12-46200872a97b_ContentBits">
    <vt:lpwstr>0</vt:lpwstr>
  </property>
  <property fmtid="{D5CDD505-2E9C-101B-9397-08002B2CF9AE}" pid="9" name="ContentTypeId">
    <vt:lpwstr>0x01010054E202481DC1CB46AA011D949D311478</vt:lpwstr>
  </property>
  <property fmtid="{D5CDD505-2E9C-101B-9397-08002B2CF9AE}" pid="10" name="MediaServiceImageTags">
    <vt:lpwstr/>
  </property>
</Properties>
</file>