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49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82C43-F319-354E-9AB2-AB8B4FABE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F220EA-CD54-8D4F-BC47-CE41FAF84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15398-B24B-D84F-ACC8-72D781830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AB5F0-AAC8-C344-8FFE-5D54CA4D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61BF14-4A11-5F4F-B460-E15C5F460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B98B5E-F41F-384A-8C70-BF29BF082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7FE31C-2EEC-9D45-AC13-EFC97656B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D06FB5-F8F2-0548-9A9D-7C97E1A28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FDC889-5E83-B740-9A1E-26B56C556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730978-FE75-C04C-AA40-4B2330EEA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AE79E4-1DAD-A54C-A85A-98FD7F116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7B22AF-6044-C246-B7D9-99D9096F6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C530E3E-73B5-D84B-A3E9-215493FBE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99AA3-9B41-5247-8D07-5D6B46B6E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00B2F-2F94-664C-9422-B652C3E6DE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B43335-1A35-9A44-9C07-B0429427EB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3A7E3D-3496-A34C-A9A5-51AB9D88D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537B3A-0D17-2446-9078-1201F6A521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A489E3-7A89-1F47-A307-C7E545B0A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7972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28</cp:revision>
  <dcterms:created xsi:type="dcterms:W3CDTF">2023-02-16T02:16:06Z</dcterms:created>
  <dcterms:modified xsi:type="dcterms:W3CDTF">2023-06-26T17:51:10Z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