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6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Franklin Gothic Book" panose="020B0503020102020204" pitchFamily="34" charset="0"/>
      <p:regular r:id="rId32"/>
      <p:italic r:id="rId33"/>
    </p:embeddedFont>
    <p:embeddedFont>
      <p:font typeface="Franklin Gothic Medium" panose="020B0603020102020204" pitchFamily="34" charset="0"/>
      <p:regular r:id="rId34"/>
      <p:italic r:id="rId35"/>
    </p:embeddedFont>
    <p:embeddedFont>
      <p:font typeface="Franklin Gothic Medium Cond" panose="020B0606030402020204" pitchFamily="3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605"/>
    <p:restoredTop sz="94694"/>
  </p:normalViewPr>
  <p:slideViewPr>
    <p:cSldViewPr snapToGrid="0">
      <p:cViewPr varScale="1">
        <p:scale>
          <a:sx n="129" d="100"/>
          <a:sy n="129" d="100"/>
        </p:scale>
        <p:origin x="608" y="200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570B8-1BC6-5120-E2AA-E1E11ACD15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42638"/>
            <a:ext cx="4929049" cy="4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AD4D9-C47E-B027-927E-E480CD813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1905C-485D-304B-1FC1-6BA2823F52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F8AD2-3EA5-0D8A-7A1F-B11AD7B03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3740E-F2FF-2979-82A6-01889AE5D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F1BAD-8508-7B0A-DDF3-9B22C0802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DE46C-3608-B54E-857C-59C481013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FFA63-9943-166A-EA94-B7C70E8F5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811ED-5A94-5923-91C4-A5EB887E7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6E50E-D4BC-F60B-380F-1C1A83109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4ACBFC-8379-EFEB-9D28-FD9CBBA8A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27B4E-CB87-D326-6F20-80BF47DC41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3" y="5839622"/>
            <a:ext cx="4957269" cy="4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A45D73-5943-7637-88DB-1B9619FD2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C05989-1173-F395-CE86-50658190D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D094E-57CF-495B-D8F6-B48212BFE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117BE-7991-0879-2189-3D4A01239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1" y="6287707"/>
            <a:ext cx="3791777" cy="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B7F56-06CB-3CC6-69EB-4C6D872DB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3866F-0D18-41BD-ECE1-227965AF6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42638"/>
            <a:ext cx="4929049" cy="4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62ADE-9DC8-4FC7-7199-D852004AA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041" y="5839622"/>
            <a:ext cx="4946132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0C6FA-3A81-1D56-6171-6E93F32A83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54813-E0FE-91BD-85D4-4DB632B17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868DA-EC30-3C25-2C41-3AADA5D4D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66246-5ACF-4B96-3F55-CDBCC8915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777A6-BDA4-3808-F189-F302FB876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6834F-5E2F-2A7F-48B2-68C90E41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593"/>
            <a:ext cx="4000811" cy="3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8013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Acumin Pro Medium</vt:lpstr>
      <vt:lpstr>Calibri</vt:lpstr>
      <vt:lpstr>Acumin Pro</vt:lpstr>
      <vt:lpstr>Acumin Pro Condensed Semibold</vt:lpstr>
      <vt:lpstr>Wingdings</vt:lpstr>
      <vt:lpstr>Franklin Gothic Medium Cond</vt:lpstr>
      <vt:lpstr>Franklin Gothic Medium</vt:lpstr>
      <vt:lpstr>Franklin Gothic Book</vt:lpstr>
      <vt:lpstr>Acumin Pro Semibold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k red</cp:lastModifiedBy>
  <cp:revision>31</cp:revision>
  <dcterms:created xsi:type="dcterms:W3CDTF">2023-02-16T02:16:06Z</dcterms:created>
  <dcterms:modified xsi:type="dcterms:W3CDTF">2024-08-20T18:09:49Z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