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1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4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F6341-BCEC-45A7-BABC-7AD176D5B492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1F1E6-F12A-4913-885A-A60A86F43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707D2A-DB12-D897-E8D4-3D8CFB210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4" b="29042"/>
          <a:stretch>
            <a:fillRect/>
          </a:stretch>
        </p:blipFill>
        <p:spPr>
          <a:xfrm>
            <a:off x="0" y="39692"/>
            <a:ext cx="6858000" cy="6106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" y="28541"/>
            <a:ext cx="1422473" cy="533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CADDE7-A50C-EB84-C534-4EB7053084D5}"/>
              </a:ext>
            </a:extLst>
          </p:cNvPr>
          <p:cNvSpPr txBox="1"/>
          <p:nvPr/>
        </p:nvSpPr>
        <p:spPr>
          <a:xfrm>
            <a:off x="59378" y="6478076"/>
            <a:ext cx="6519557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Mprint Semibold" panose="020B0703020204020204" pitchFamily="34" charset="0"/>
                <a:ea typeface="EMprint Semibold" panose="020B07030202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EMprint Semibold" panose="020B0703020204020204" pitchFamily="34" charset="0"/>
                <a:ea typeface="EMprint Semibold" panose="020B0703020204020204" pitchFamily="34" charset="0"/>
              </a:rPr>
              <a:t>Practical Engineering &amp; How To Be a Solid Intern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EMprint Semibold" panose="020B0703020204020204" pitchFamily="34" charset="0"/>
                <a:ea typeface="EMprint Semibold" panose="020B0703020204020204" pitchFamily="34" charset="0"/>
              </a:rPr>
              <a:t>Presented by ExxonMobil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B94A0-88F3-4DCE-7AF1-25103982110A}"/>
              </a:ext>
            </a:extLst>
          </p:cNvPr>
          <p:cNvSpPr txBox="1"/>
          <p:nvPr/>
        </p:nvSpPr>
        <p:spPr>
          <a:xfrm>
            <a:off x="59378" y="7553668"/>
            <a:ext cx="6519557" cy="11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Mprint Semibold" panose="020B0703020204020204" pitchFamily="34" charset="0"/>
                <a:ea typeface="EMprint Semibold" panose="020B0703020204020204" pitchFamily="34" charset="0"/>
              </a:rPr>
              <a:t> 5:30 – 6:30pm on Tuesday, 02/24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Mprint Semibold" panose="020B0703020204020204" pitchFamily="34" charset="0"/>
                <a:ea typeface="EMprint Semibold" panose="020B0703020204020204" pitchFamily="34" charset="0"/>
              </a:rPr>
              <a:t>FRNY G140</a:t>
            </a:r>
          </a:p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Mprint Semibold" panose="020B0703020204020204" pitchFamily="34" charset="0"/>
                <a:ea typeface="EMprint Semibold" panose="020B0703020204020204" pitchFamily="34" charset="0"/>
              </a:rPr>
              <a:t>Free Food Provided</a:t>
            </a:r>
          </a:p>
        </p:txBody>
      </p:sp>
    </p:spTree>
    <p:extLst>
      <p:ext uri="{BB962C8B-B14F-4D97-AF65-F5344CB8AC3E}">
        <p14:creationId xmlns:p14="http://schemas.microsoft.com/office/powerpoint/2010/main" val="95775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373B88268D04FAD8B3FBDFC3D13F3" ma:contentTypeVersion="1" ma:contentTypeDescription="Create a new document." ma:contentTypeScope="" ma:versionID="3d1ea2a0250c3e2860e3ad8e1e489276">
  <xsd:schema xmlns:xsd="http://www.w3.org/2001/XMLSchema" xmlns:xs="http://www.w3.org/2001/XMLSchema" xmlns:p="http://schemas.microsoft.com/office/2006/metadata/properties" xmlns:ns2="e873344b-8a8a-4ab7-8cb6-7c841b2bc810" targetNamespace="http://schemas.microsoft.com/office/2006/metadata/properties" ma:root="true" ma:fieldsID="1d4249052600a3cd2ed877de63cb2c6e" ns2:_="">
    <xsd:import namespace="e873344b-8a8a-4ab7-8cb6-7c841b2bc81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3344b-8a8a-4ab7-8cb6-7c841b2bc8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7A0EC8-BDC0-4340-9530-5B0D2E7ADD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73344b-8a8a-4ab7-8cb6-7c841b2bc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A0A528-3F06-4116-9E50-D5A23B3C4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26C696-A9C5-4938-9FB4-3C90391DE19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873344b-8a8a-4ab7-8cb6-7c841b2bc81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26</Words>
  <Application>Microsoft Office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EMprint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Mercedes C</dc:creator>
  <cp:lastModifiedBy>Zhao, Alan</cp:lastModifiedBy>
  <cp:revision>9</cp:revision>
  <cp:lastPrinted>2024-08-26T19:29:51Z</cp:lastPrinted>
  <dcterms:created xsi:type="dcterms:W3CDTF">2024-07-11T17:46:35Z</dcterms:created>
  <dcterms:modified xsi:type="dcterms:W3CDTF">2026-02-19T23:06:23Z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-44184331</vt:i4>
  </property>
  <property fmtid="{D5CDD505-2E9C-101B-9397-08002B2CF9AE}" pid="3" name="_NewReviewCycle">
    <vt:lpwstr/>
  </property>
  <property fmtid="{D5CDD505-2E9C-101B-9397-08002B2CF9AE}" pid="4" name="_EmailSubject">
    <vt:lpwstr>ExxonMobil Campus Engagement Promotion Request</vt:lpwstr>
  </property>
  <property fmtid="{D5CDD505-2E9C-101B-9397-08002B2CF9AE}" pid="5" name="_AuthorEmail">
    <vt:lpwstr>alan.zhao@exxonmobil.com</vt:lpwstr>
  </property>
  <property fmtid="{D5CDD505-2E9C-101B-9397-08002B2CF9AE}" pid="6" name="_AuthorEmailDisplayName">
    <vt:lpwstr>Zhao, Alan</vt:lpwstr>
  </property>
  <property fmtid="{D5CDD505-2E9C-101B-9397-08002B2CF9AE}" pid="7" name="ContentTypeId">
    <vt:lpwstr>0x010100786373B88268D04FAD8B3FBDFC3D13F3</vt:lpwstr>
  </property>
  <property fmtid="{D5CDD505-2E9C-101B-9397-08002B2CF9AE}" pid="8" name="_PreviousAdHocReviewCycleID">
    <vt:i4>-979598902</vt:i4>
  </property>
</Properties>
</file>